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10"/>
  </p:notesMasterIdLst>
  <p:sldIdLst>
    <p:sldId id="256" r:id="rId2"/>
    <p:sldId id="257" r:id="rId3"/>
    <p:sldId id="258" r:id="rId4"/>
    <p:sldId id="260" r:id="rId5"/>
    <p:sldId id="261" r:id="rId6"/>
    <p:sldId id="259" r:id="rId7"/>
    <p:sldId id="262" r:id="rId8"/>
    <p:sldId id="263" r:id="rId9"/>
  </p:sldIdLst>
  <p:sldSz cx="9144000" cy="6858000" type="screen4x3"/>
  <p:notesSz cx="6858000" cy="9144000"/>
  <p:defaultTextStyle>
    <a:defPPr>
      <a:defRPr lang="en-GB"/>
    </a:defPPr>
    <a:lvl1pPr algn="l" rtl="0" fontAlgn="base">
      <a:spcBef>
        <a:spcPct val="0"/>
      </a:spcBef>
      <a:spcAft>
        <a:spcPct val="0"/>
      </a:spcAft>
      <a:defRPr kern="1200">
        <a:solidFill>
          <a:schemeClr val="tx1"/>
        </a:solidFill>
        <a:latin typeface="Garamond" panose="02020404030301010803" pitchFamily="18" charset="0"/>
        <a:ea typeface="+mn-ea"/>
        <a:cs typeface="+mn-cs"/>
      </a:defRPr>
    </a:lvl1pPr>
    <a:lvl2pPr marL="457200" algn="l" rtl="0" fontAlgn="base">
      <a:spcBef>
        <a:spcPct val="0"/>
      </a:spcBef>
      <a:spcAft>
        <a:spcPct val="0"/>
      </a:spcAft>
      <a:defRPr kern="1200">
        <a:solidFill>
          <a:schemeClr val="tx1"/>
        </a:solidFill>
        <a:latin typeface="Garamond" panose="02020404030301010803" pitchFamily="18" charset="0"/>
        <a:ea typeface="+mn-ea"/>
        <a:cs typeface="+mn-cs"/>
      </a:defRPr>
    </a:lvl2pPr>
    <a:lvl3pPr marL="914400" algn="l" rtl="0" fontAlgn="base">
      <a:spcBef>
        <a:spcPct val="0"/>
      </a:spcBef>
      <a:spcAft>
        <a:spcPct val="0"/>
      </a:spcAft>
      <a:defRPr kern="1200">
        <a:solidFill>
          <a:schemeClr val="tx1"/>
        </a:solidFill>
        <a:latin typeface="Garamond" panose="02020404030301010803" pitchFamily="18" charset="0"/>
        <a:ea typeface="+mn-ea"/>
        <a:cs typeface="+mn-cs"/>
      </a:defRPr>
    </a:lvl3pPr>
    <a:lvl4pPr marL="1371600" algn="l" rtl="0" fontAlgn="base">
      <a:spcBef>
        <a:spcPct val="0"/>
      </a:spcBef>
      <a:spcAft>
        <a:spcPct val="0"/>
      </a:spcAft>
      <a:defRPr kern="1200">
        <a:solidFill>
          <a:schemeClr val="tx1"/>
        </a:solidFill>
        <a:latin typeface="Garamond" panose="02020404030301010803" pitchFamily="18" charset="0"/>
        <a:ea typeface="+mn-ea"/>
        <a:cs typeface="+mn-cs"/>
      </a:defRPr>
    </a:lvl4pPr>
    <a:lvl5pPr marL="1828800" algn="l" rtl="0" fontAlgn="base">
      <a:spcBef>
        <a:spcPct val="0"/>
      </a:spcBef>
      <a:spcAft>
        <a:spcPct val="0"/>
      </a:spcAft>
      <a:defRPr kern="1200">
        <a:solidFill>
          <a:schemeClr val="tx1"/>
        </a:solidFill>
        <a:latin typeface="Garamond" panose="02020404030301010803" pitchFamily="18" charset="0"/>
        <a:ea typeface="+mn-ea"/>
        <a:cs typeface="+mn-cs"/>
      </a:defRPr>
    </a:lvl5pPr>
    <a:lvl6pPr marL="2286000" algn="l" defTabSz="914400" rtl="0" eaLnBrk="1" latinLnBrk="0" hangingPunct="1">
      <a:defRPr kern="1200">
        <a:solidFill>
          <a:schemeClr val="tx1"/>
        </a:solidFill>
        <a:latin typeface="Garamond" panose="02020404030301010803" pitchFamily="18" charset="0"/>
        <a:ea typeface="+mn-ea"/>
        <a:cs typeface="+mn-cs"/>
      </a:defRPr>
    </a:lvl6pPr>
    <a:lvl7pPr marL="2743200" algn="l" defTabSz="914400" rtl="0" eaLnBrk="1" latinLnBrk="0" hangingPunct="1">
      <a:defRPr kern="1200">
        <a:solidFill>
          <a:schemeClr val="tx1"/>
        </a:solidFill>
        <a:latin typeface="Garamond" panose="02020404030301010803" pitchFamily="18" charset="0"/>
        <a:ea typeface="+mn-ea"/>
        <a:cs typeface="+mn-cs"/>
      </a:defRPr>
    </a:lvl7pPr>
    <a:lvl8pPr marL="3200400" algn="l" defTabSz="914400" rtl="0" eaLnBrk="1" latinLnBrk="0" hangingPunct="1">
      <a:defRPr kern="1200">
        <a:solidFill>
          <a:schemeClr val="tx1"/>
        </a:solidFill>
        <a:latin typeface="Garamond" panose="02020404030301010803" pitchFamily="18" charset="0"/>
        <a:ea typeface="+mn-ea"/>
        <a:cs typeface="+mn-cs"/>
      </a:defRPr>
    </a:lvl8pPr>
    <a:lvl9pPr marL="3657600" algn="l" defTabSz="914400" rtl="0" eaLnBrk="1" latinLnBrk="0" hangingPunct="1">
      <a:defRPr kern="1200">
        <a:solidFill>
          <a:schemeClr val="tx1"/>
        </a:solidFill>
        <a:latin typeface="Garamond" panose="02020404030301010803"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29" d="100"/>
          <a:sy n="129" d="100"/>
        </p:scale>
        <p:origin x="306" y="16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C5684B5A-1945-0897-782B-95F1820AE5BC}"/>
              </a:ext>
            </a:extLst>
          </p:cNvPr>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panose="020B0604020202020204" pitchFamily="34" charset="0"/>
              </a:defRPr>
            </a:lvl1pPr>
          </a:lstStyle>
          <a:p>
            <a:endParaRPr lang="en-GB" altLang="en-US"/>
          </a:p>
        </p:txBody>
      </p:sp>
      <p:sp>
        <p:nvSpPr>
          <p:cNvPr id="13315" name="Rectangle 3">
            <a:extLst>
              <a:ext uri="{FF2B5EF4-FFF2-40B4-BE49-F238E27FC236}">
                <a16:creationId xmlns:a16="http://schemas.microsoft.com/office/drawing/2014/main" id="{F61C2E4C-21AD-376B-41DD-34CC4FDD94DB}"/>
              </a:ext>
            </a:extLst>
          </p:cNvPr>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panose="020B0604020202020204" pitchFamily="34" charset="0"/>
              </a:defRPr>
            </a:lvl1pPr>
          </a:lstStyle>
          <a:p>
            <a:endParaRPr lang="en-GB" altLang="en-US"/>
          </a:p>
        </p:txBody>
      </p:sp>
      <p:sp>
        <p:nvSpPr>
          <p:cNvPr id="13316" name="Rectangle 4">
            <a:extLst>
              <a:ext uri="{FF2B5EF4-FFF2-40B4-BE49-F238E27FC236}">
                <a16:creationId xmlns:a16="http://schemas.microsoft.com/office/drawing/2014/main" id="{EED7213E-8EFA-175E-9E7E-4B158A5E2CFC}"/>
              </a:ext>
            </a:extLst>
          </p:cNvPr>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3317" name="Rectangle 5">
            <a:extLst>
              <a:ext uri="{FF2B5EF4-FFF2-40B4-BE49-F238E27FC236}">
                <a16:creationId xmlns:a16="http://schemas.microsoft.com/office/drawing/2014/main" id="{3F6039FA-8023-D800-4A1E-BD81957EBB8F}"/>
              </a:ext>
            </a:extLst>
          </p:cNvPr>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13318" name="Rectangle 6">
            <a:extLst>
              <a:ext uri="{FF2B5EF4-FFF2-40B4-BE49-F238E27FC236}">
                <a16:creationId xmlns:a16="http://schemas.microsoft.com/office/drawing/2014/main" id="{2C18D41D-9E20-7106-FDE5-B4B35E47FB8E}"/>
              </a:ext>
            </a:extLst>
          </p:cNvPr>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panose="020B0604020202020204" pitchFamily="34" charset="0"/>
              </a:defRPr>
            </a:lvl1pPr>
          </a:lstStyle>
          <a:p>
            <a:endParaRPr lang="en-GB" altLang="en-US"/>
          </a:p>
        </p:txBody>
      </p:sp>
      <p:sp>
        <p:nvSpPr>
          <p:cNvPr id="13319" name="Rectangle 7">
            <a:extLst>
              <a:ext uri="{FF2B5EF4-FFF2-40B4-BE49-F238E27FC236}">
                <a16:creationId xmlns:a16="http://schemas.microsoft.com/office/drawing/2014/main" id="{169788B6-CD56-9287-EE2B-7FD738F4F817}"/>
              </a:ext>
            </a:extLst>
          </p:cNvPr>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panose="020B0604020202020204" pitchFamily="34" charset="0"/>
              </a:defRPr>
            </a:lvl1pPr>
          </a:lstStyle>
          <a:p>
            <a:fld id="{1A2882E7-8F4D-4031-BDDB-5F659B644479}" type="slidenum">
              <a:rPr lang="en-GB" altLang="en-US"/>
              <a:pPr/>
              <a:t>‹#›</a:t>
            </a:fld>
            <a:endParaRPr lang="en-GB" alt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fontAlgn="base">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fontAlgn="base">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fontAlgn="base">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fontAlgn="base">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64168937-337D-CA35-34CC-139B67EF4D1B}"/>
              </a:ext>
            </a:extLst>
          </p:cNvPr>
          <p:cNvSpPr>
            <a:spLocks noGrp="1" noChangeArrowheads="1"/>
          </p:cNvSpPr>
          <p:nvPr>
            <p:ph type="sldNum" sz="quarter" idx="5"/>
          </p:nvPr>
        </p:nvSpPr>
        <p:spPr>
          <a:ln/>
        </p:spPr>
        <p:txBody>
          <a:bodyPr/>
          <a:lstStyle/>
          <a:p>
            <a:fld id="{FE72D057-2A97-43BC-897F-FEB98B594FFE}" type="slidenum">
              <a:rPr lang="en-GB" altLang="en-US"/>
              <a:pPr/>
              <a:t>1</a:t>
            </a:fld>
            <a:endParaRPr lang="en-GB" altLang="en-US"/>
          </a:p>
        </p:txBody>
      </p:sp>
      <p:sp>
        <p:nvSpPr>
          <p:cNvPr id="14338" name="Rectangle 2">
            <a:extLst>
              <a:ext uri="{FF2B5EF4-FFF2-40B4-BE49-F238E27FC236}">
                <a16:creationId xmlns:a16="http://schemas.microsoft.com/office/drawing/2014/main" id="{12A75B96-2F2F-F492-4C32-201FF36B10B5}"/>
              </a:ext>
            </a:extLst>
          </p:cNvPr>
          <p:cNvSpPr>
            <a:spLocks noRot="1" noChangeArrowheads="1" noTextEdit="1"/>
          </p:cNvSpPr>
          <p:nvPr>
            <p:ph type="sldImg"/>
          </p:nvPr>
        </p:nvSpPr>
        <p:spPr>
          <a:ln/>
        </p:spPr>
      </p:sp>
      <p:sp>
        <p:nvSpPr>
          <p:cNvPr id="14339" name="Rectangle 3">
            <a:extLst>
              <a:ext uri="{FF2B5EF4-FFF2-40B4-BE49-F238E27FC236}">
                <a16:creationId xmlns:a16="http://schemas.microsoft.com/office/drawing/2014/main" id="{7F40AEAF-E8FC-14FC-2B8B-B0BCCF611E73}"/>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6CD7E2AC-CBE3-B97E-E53D-A6C513E27941}"/>
              </a:ext>
            </a:extLst>
          </p:cNvPr>
          <p:cNvSpPr>
            <a:spLocks noGrp="1" noChangeArrowheads="1"/>
          </p:cNvSpPr>
          <p:nvPr>
            <p:ph type="sldNum" sz="quarter" idx="5"/>
          </p:nvPr>
        </p:nvSpPr>
        <p:spPr>
          <a:ln/>
        </p:spPr>
        <p:txBody>
          <a:bodyPr/>
          <a:lstStyle/>
          <a:p>
            <a:fld id="{24CFFB39-FB63-4E79-9E2A-14CAF1099C51}" type="slidenum">
              <a:rPr lang="en-GB" altLang="en-US"/>
              <a:pPr/>
              <a:t>2</a:t>
            </a:fld>
            <a:endParaRPr lang="en-GB" altLang="en-US"/>
          </a:p>
        </p:txBody>
      </p:sp>
      <p:sp>
        <p:nvSpPr>
          <p:cNvPr id="15362" name="Rectangle 2">
            <a:extLst>
              <a:ext uri="{FF2B5EF4-FFF2-40B4-BE49-F238E27FC236}">
                <a16:creationId xmlns:a16="http://schemas.microsoft.com/office/drawing/2014/main" id="{5633D508-E301-96FA-D2D0-26B98197AA97}"/>
              </a:ext>
            </a:extLst>
          </p:cNvPr>
          <p:cNvSpPr>
            <a:spLocks noRot="1" noChangeArrowheads="1" noTextEdit="1"/>
          </p:cNvSpPr>
          <p:nvPr>
            <p:ph type="sldImg"/>
          </p:nvPr>
        </p:nvSpPr>
        <p:spPr>
          <a:ln/>
        </p:spPr>
      </p:sp>
      <p:sp>
        <p:nvSpPr>
          <p:cNvPr id="15363" name="Rectangle 3">
            <a:extLst>
              <a:ext uri="{FF2B5EF4-FFF2-40B4-BE49-F238E27FC236}">
                <a16:creationId xmlns:a16="http://schemas.microsoft.com/office/drawing/2014/main" id="{8310E8F6-57A5-F9AB-C044-1550D74A1418}"/>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3C1AD851-9CB9-451D-8298-6B815929A4A6}"/>
              </a:ext>
            </a:extLst>
          </p:cNvPr>
          <p:cNvSpPr>
            <a:spLocks noGrp="1" noChangeArrowheads="1"/>
          </p:cNvSpPr>
          <p:nvPr>
            <p:ph type="sldNum" sz="quarter" idx="5"/>
          </p:nvPr>
        </p:nvSpPr>
        <p:spPr>
          <a:ln/>
        </p:spPr>
        <p:txBody>
          <a:bodyPr/>
          <a:lstStyle/>
          <a:p>
            <a:fld id="{C59E68D8-0383-49DB-9E09-311C105F5244}" type="slidenum">
              <a:rPr lang="en-GB" altLang="en-US"/>
              <a:pPr/>
              <a:t>3</a:t>
            </a:fld>
            <a:endParaRPr lang="en-GB" altLang="en-US"/>
          </a:p>
        </p:txBody>
      </p:sp>
      <p:sp>
        <p:nvSpPr>
          <p:cNvPr id="16386" name="Rectangle 2">
            <a:extLst>
              <a:ext uri="{FF2B5EF4-FFF2-40B4-BE49-F238E27FC236}">
                <a16:creationId xmlns:a16="http://schemas.microsoft.com/office/drawing/2014/main" id="{9B5CEE37-4777-CB0A-62E7-3E2477CAE95E}"/>
              </a:ext>
            </a:extLst>
          </p:cNvPr>
          <p:cNvSpPr>
            <a:spLocks noRot="1" noChangeArrowheads="1" noTextEdit="1"/>
          </p:cNvSpPr>
          <p:nvPr>
            <p:ph type="sldImg"/>
          </p:nvPr>
        </p:nvSpPr>
        <p:spPr>
          <a:ln/>
        </p:spPr>
      </p:sp>
      <p:sp>
        <p:nvSpPr>
          <p:cNvPr id="16387" name="Rectangle 3">
            <a:extLst>
              <a:ext uri="{FF2B5EF4-FFF2-40B4-BE49-F238E27FC236}">
                <a16:creationId xmlns:a16="http://schemas.microsoft.com/office/drawing/2014/main" id="{F88C6A72-DFE7-637E-DB74-10002C329F63}"/>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FA8FA1AF-8F67-BD7A-2E04-84194CA0314C}"/>
              </a:ext>
            </a:extLst>
          </p:cNvPr>
          <p:cNvSpPr>
            <a:spLocks noGrp="1" noChangeArrowheads="1"/>
          </p:cNvSpPr>
          <p:nvPr>
            <p:ph type="sldNum" sz="quarter" idx="5"/>
          </p:nvPr>
        </p:nvSpPr>
        <p:spPr>
          <a:ln/>
        </p:spPr>
        <p:txBody>
          <a:bodyPr/>
          <a:lstStyle/>
          <a:p>
            <a:fld id="{98774E49-400A-4D4F-BE77-6867085D5436}" type="slidenum">
              <a:rPr lang="en-GB" altLang="en-US"/>
              <a:pPr/>
              <a:t>4</a:t>
            </a:fld>
            <a:endParaRPr lang="en-GB" altLang="en-US"/>
          </a:p>
        </p:txBody>
      </p:sp>
      <p:sp>
        <p:nvSpPr>
          <p:cNvPr id="17410" name="Rectangle 2">
            <a:extLst>
              <a:ext uri="{FF2B5EF4-FFF2-40B4-BE49-F238E27FC236}">
                <a16:creationId xmlns:a16="http://schemas.microsoft.com/office/drawing/2014/main" id="{38ACFE9C-F04E-D6D7-E0BC-624C3EE296FC}"/>
              </a:ext>
            </a:extLst>
          </p:cNvPr>
          <p:cNvSpPr>
            <a:spLocks noRot="1" noChangeArrowheads="1" noTextEdit="1"/>
          </p:cNvSpPr>
          <p:nvPr>
            <p:ph type="sldImg"/>
          </p:nvPr>
        </p:nvSpPr>
        <p:spPr>
          <a:ln/>
        </p:spPr>
      </p:sp>
      <p:sp>
        <p:nvSpPr>
          <p:cNvPr id="17411" name="Rectangle 3">
            <a:extLst>
              <a:ext uri="{FF2B5EF4-FFF2-40B4-BE49-F238E27FC236}">
                <a16:creationId xmlns:a16="http://schemas.microsoft.com/office/drawing/2014/main" id="{15A7D738-3AAB-9BAB-E937-2E604F7B9EC5}"/>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3F1E9C80-DBB6-8129-F058-66EE6D3CCFEA}"/>
              </a:ext>
            </a:extLst>
          </p:cNvPr>
          <p:cNvSpPr>
            <a:spLocks noGrp="1" noChangeArrowheads="1"/>
          </p:cNvSpPr>
          <p:nvPr>
            <p:ph type="sldNum" sz="quarter" idx="5"/>
          </p:nvPr>
        </p:nvSpPr>
        <p:spPr>
          <a:ln/>
        </p:spPr>
        <p:txBody>
          <a:bodyPr/>
          <a:lstStyle/>
          <a:p>
            <a:fld id="{AFC2D4D6-B595-48AE-B3AF-0B81384FD105}" type="slidenum">
              <a:rPr lang="en-GB" altLang="en-US"/>
              <a:pPr/>
              <a:t>5</a:t>
            </a:fld>
            <a:endParaRPr lang="en-GB" altLang="en-US"/>
          </a:p>
        </p:txBody>
      </p:sp>
      <p:sp>
        <p:nvSpPr>
          <p:cNvPr id="18434" name="Rectangle 2">
            <a:extLst>
              <a:ext uri="{FF2B5EF4-FFF2-40B4-BE49-F238E27FC236}">
                <a16:creationId xmlns:a16="http://schemas.microsoft.com/office/drawing/2014/main" id="{E7D50F8C-3A5B-163E-E369-B331059D7FE1}"/>
              </a:ext>
            </a:extLst>
          </p:cNvPr>
          <p:cNvSpPr>
            <a:spLocks noRot="1" noChangeArrowheads="1" noTextEdit="1"/>
          </p:cNvSpPr>
          <p:nvPr>
            <p:ph type="sldImg"/>
          </p:nvPr>
        </p:nvSpPr>
        <p:spPr>
          <a:ln/>
        </p:spPr>
      </p:sp>
      <p:sp>
        <p:nvSpPr>
          <p:cNvPr id="18435" name="Rectangle 3">
            <a:extLst>
              <a:ext uri="{FF2B5EF4-FFF2-40B4-BE49-F238E27FC236}">
                <a16:creationId xmlns:a16="http://schemas.microsoft.com/office/drawing/2014/main" id="{3063F760-0B8D-0513-FB18-B6C40E81B315}"/>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C66DFB68-A53E-8E2F-7236-3FEF80CCB5CC}"/>
              </a:ext>
            </a:extLst>
          </p:cNvPr>
          <p:cNvSpPr>
            <a:spLocks noGrp="1" noChangeArrowheads="1"/>
          </p:cNvSpPr>
          <p:nvPr>
            <p:ph type="sldNum" sz="quarter" idx="5"/>
          </p:nvPr>
        </p:nvSpPr>
        <p:spPr>
          <a:ln/>
        </p:spPr>
        <p:txBody>
          <a:bodyPr/>
          <a:lstStyle/>
          <a:p>
            <a:fld id="{307A6931-D9A4-40AE-99C4-BA6EBF54C99D}" type="slidenum">
              <a:rPr lang="en-GB" altLang="en-US"/>
              <a:pPr/>
              <a:t>6</a:t>
            </a:fld>
            <a:endParaRPr lang="en-GB" altLang="en-US"/>
          </a:p>
        </p:txBody>
      </p:sp>
      <p:sp>
        <p:nvSpPr>
          <p:cNvPr id="19458" name="Rectangle 2">
            <a:extLst>
              <a:ext uri="{FF2B5EF4-FFF2-40B4-BE49-F238E27FC236}">
                <a16:creationId xmlns:a16="http://schemas.microsoft.com/office/drawing/2014/main" id="{A7A04018-787D-3BF6-8E7C-194612B36DB0}"/>
              </a:ext>
            </a:extLst>
          </p:cNvPr>
          <p:cNvSpPr>
            <a:spLocks noRot="1" noChangeArrowheads="1" noTextEdit="1"/>
          </p:cNvSpPr>
          <p:nvPr>
            <p:ph type="sldImg"/>
          </p:nvPr>
        </p:nvSpPr>
        <p:spPr>
          <a:ln/>
        </p:spPr>
      </p:sp>
      <p:sp>
        <p:nvSpPr>
          <p:cNvPr id="19459" name="Rectangle 3">
            <a:extLst>
              <a:ext uri="{FF2B5EF4-FFF2-40B4-BE49-F238E27FC236}">
                <a16:creationId xmlns:a16="http://schemas.microsoft.com/office/drawing/2014/main" id="{D88B5B41-111B-E19D-B831-0609B070FF2C}"/>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49B13A58-9CDF-80D9-B708-C5449A51B499}"/>
              </a:ext>
            </a:extLst>
          </p:cNvPr>
          <p:cNvSpPr>
            <a:spLocks noGrp="1" noChangeArrowheads="1"/>
          </p:cNvSpPr>
          <p:nvPr>
            <p:ph type="sldNum" sz="quarter" idx="5"/>
          </p:nvPr>
        </p:nvSpPr>
        <p:spPr>
          <a:ln/>
        </p:spPr>
        <p:txBody>
          <a:bodyPr/>
          <a:lstStyle/>
          <a:p>
            <a:fld id="{A17980EA-3E40-4D66-A4F8-458CEE1829FC}" type="slidenum">
              <a:rPr lang="en-GB" altLang="en-US"/>
              <a:pPr/>
              <a:t>7</a:t>
            </a:fld>
            <a:endParaRPr lang="en-GB" altLang="en-US"/>
          </a:p>
        </p:txBody>
      </p:sp>
      <p:sp>
        <p:nvSpPr>
          <p:cNvPr id="20482" name="Rectangle 2">
            <a:extLst>
              <a:ext uri="{FF2B5EF4-FFF2-40B4-BE49-F238E27FC236}">
                <a16:creationId xmlns:a16="http://schemas.microsoft.com/office/drawing/2014/main" id="{E146C9A4-FDBA-FF6B-151C-E5AE537A153F}"/>
              </a:ext>
            </a:extLst>
          </p:cNvPr>
          <p:cNvSpPr>
            <a:spLocks noRot="1" noChangeArrowheads="1" noTextEdit="1"/>
          </p:cNvSpPr>
          <p:nvPr>
            <p:ph type="sldImg"/>
          </p:nvPr>
        </p:nvSpPr>
        <p:spPr>
          <a:ln/>
        </p:spPr>
      </p:sp>
      <p:sp>
        <p:nvSpPr>
          <p:cNvPr id="20483" name="Rectangle 3">
            <a:extLst>
              <a:ext uri="{FF2B5EF4-FFF2-40B4-BE49-F238E27FC236}">
                <a16:creationId xmlns:a16="http://schemas.microsoft.com/office/drawing/2014/main" id="{360C8D93-A221-F129-B75B-207040A81458}"/>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478C8CFC-A38C-3F93-1C7D-802739C3C413}"/>
              </a:ext>
            </a:extLst>
          </p:cNvPr>
          <p:cNvSpPr>
            <a:spLocks noGrp="1" noChangeArrowheads="1"/>
          </p:cNvSpPr>
          <p:nvPr>
            <p:ph type="sldNum" sz="quarter" idx="5"/>
          </p:nvPr>
        </p:nvSpPr>
        <p:spPr>
          <a:ln/>
        </p:spPr>
        <p:txBody>
          <a:bodyPr/>
          <a:lstStyle/>
          <a:p>
            <a:fld id="{D7886374-6AFA-4F19-AB24-CE59FCB5821E}" type="slidenum">
              <a:rPr lang="en-GB" altLang="en-US"/>
              <a:pPr/>
              <a:t>8</a:t>
            </a:fld>
            <a:endParaRPr lang="en-GB" altLang="en-US"/>
          </a:p>
        </p:txBody>
      </p:sp>
      <p:sp>
        <p:nvSpPr>
          <p:cNvPr id="22530" name="Rectangle 2">
            <a:extLst>
              <a:ext uri="{FF2B5EF4-FFF2-40B4-BE49-F238E27FC236}">
                <a16:creationId xmlns:a16="http://schemas.microsoft.com/office/drawing/2014/main" id="{AA715C46-AAE3-4E07-13E6-CE0BDA81B237}"/>
              </a:ext>
            </a:extLst>
          </p:cNvPr>
          <p:cNvSpPr>
            <a:spLocks noRot="1" noChangeArrowheads="1" noTextEdit="1"/>
          </p:cNvSpPr>
          <p:nvPr>
            <p:ph type="sldImg"/>
          </p:nvPr>
        </p:nvSpPr>
        <p:spPr>
          <a:xfrm>
            <a:off x="1144588" y="685800"/>
            <a:ext cx="4572000" cy="3429000"/>
          </a:xfrm>
          <a:ln/>
        </p:spPr>
      </p:sp>
      <p:sp>
        <p:nvSpPr>
          <p:cNvPr id="22531" name="Rectangle 3">
            <a:extLst>
              <a:ext uri="{FF2B5EF4-FFF2-40B4-BE49-F238E27FC236}">
                <a16:creationId xmlns:a16="http://schemas.microsoft.com/office/drawing/2014/main" id="{D09E69A7-33C9-322D-7B8F-4955A1E240D6}"/>
              </a:ext>
            </a:extLst>
          </p:cNvPr>
          <p:cNvSpPr>
            <a:spLocks noGrp="1" noChangeArrowheads="1"/>
          </p:cNvSpPr>
          <p:nvPr>
            <p:ph type="body" idx="1"/>
          </p:nvPr>
        </p:nvSpPr>
        <p:spPr>
          <a:xfrm>
            <a:off x="914400" y="4343400"/>
            <a:ext cx="5029200" cy="4114800"/>
          </a:xfrm>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5122" name="Group 2">
            <a:extLst>
              <a:ext uri="{FF2B5EF4-FFF2-40B4-BE49-F238E27FC236}">
                <a16:creationId xmlns:a16="http://schemas.microsoft.com/office/drawing/2014/main" id="{08B5BA4B-D9AB-ECBC-09C4-8C2AEEFFE2B4}"/>
              </a:ext>
            </a:extLst>
          </p:cNvPr>
          <p:cNvGrpSpPr>
            <a:grpSpLocks/>
          </p:cNvGrpSpPr>
          <p:nvPr/>
        </p:nvGrpSpPr>
        <p:grpSpPr bwMode="auto">
          <a:xfrm>
            <a:off x="0" y="0"/>
            <a:ext cx="9140825" cy="6850063"/>
            <a:chOff x="0" y="0"/>
            <a:chExt cx="5758" cy="4315"/>
          </a:xfrm>
        </p:grpSpPr>
        <p:grpSp>
          <p:nvGrpSpPr>
            <p:cNvPr id="5123" name="Group 3">
              <a:extLst>
                <a:ext uri="{FF2B5EF4-FFF2-40B4-BE49-F238E27FC236}">
                  <a16:creationId xmlns:a16="http://schemas.microsoft.com/office/drawing/2014/main" id="{4D9C5C48-A78E-7830-FB10-D46D94D73ED3}"/>
                </a:ext>
              </a:extLst>
            </p:cNvPr>
            <p:cNvGrpSpPr>
              <a:grpSpLocks/>
            </p:cNvGrpSpPr>
            <p:nvPr userDrawn="1"/>
          </p:nvGrpSpPr>
          <p:grpSpPr bwMode="auto">
            <a:xfrm>
              <a:off x="1728" y="2230"/>
              <a:ext cx="4027" cy="2085"/>
              <a:chOff x="1728" y="2230"/>
              <a:chExt cx="4027" cy="2085"/>
            </a:xfrm>
          </p:grpSpPr>
          <p:sp>
            <p:nvSpPr>
              <p:cNvPr id="5124" name="Freeform 4">
                <a:extLst>
                  <a:ext uri="{FF2B5EF4-FFF2-40B4-BE49-F238E27FC236}">
                    <a16:creationId xmlns:a16="http://schemas.microsoft.com/office/drawing/2014/main" id="{E9D917B9-41A1-041D-ED85-8D0DA43409B4}"/>
                  </a:ext>
                </a:extLst>
              </p:cNvPr>
              <p:cNvSpPr>
                <a:spLocks/>
              </p:cNvSpPr>
              <p:nvPr/>
            </p:nvSpPr>
            <p:spPr bwMode="hidden">
              <a:xfrm>
                <a:off x="1728" y="2644"/>
                <a:ext cx="2882" cy="1671"/>
              </a:xfrm>
              <a:custGeom>
                <a:avLst/>
                <a:gdLst>
                  <a:gd name="T0" fmla="*/ 2740 w 2882"/>
                  <a:gd name="T1" fmla="*/ 528 h 1671"/>
                  <a:gd name="T2" fmla="*/ 2632 w 2882"/>
                  <a:gd name="T3" fmla="*/ 484 h 1671"/>
                  <a:gd name="T4" fmla="*/ 2480 w 2882"/>
                  <a:gd name="T5" fmla="*/ 424 h 1671"/>
                  <a:gd name="T6" fmla="*/ 2203 w 2882"/>
                  <a:gd name="T7" fmla="*/ 343 h 1671"/>
                  <a:gd name="T8" fmla="*/ 1970 w 2882"/>
                  <a:gd name="T9" fmla="*/ 277 h 1671"/>
                  <a:gd name="T10" fmla="*/ 1807 w 2882"/>
                  <a:gd name="T11" fmla="*/ 212 h 1671"/>
                  <a:gd name="T12" fmla="*/ 1693 w 2882"/>
                  <a:gd name="T13" fmla="*/ 152 h 1671"/>
                  <a:gd name="T14" fmla="*/ 1628 w 2882"/>
                  <a:gd name="T15" fmla="*/ 103 h 1671"/>
                  <a:gd name="T16" fmla="*/ 1590 w 2882"/>
                  <a:gd name="T17" fmla="*/ 60 h 1671"/>
                  <a:gd name="T18" fmla="*/ 1579 w 2882"/>
                  <a:gd name="T19" fmla="*/ 27 h 1671"/>
                  <a:gd name="T20" fmla="*/ 1585 w 2882"/>
                  <a:gd name="T21" fmla="*/ 0 h 1671"/>
                  <a:gd name="T22" fmla="*/ 1557 w 2882"/>
                  <a:gd name="T23" fmla="*/ 49 h 1671"/>
                  <a:gd name="T24" fmla="*/ 1568 w 2882"/>
                  <a:gd name="T25" fmla="*/ 98 h 1671"/>
                  <a:gd name="T26" fmla="*/ 1617 w 2882"/>
                  <a:gd name="T27" fmla="*/ 141 h 1671"/>
                  <a:gd name="T28" fmla="*/ 1688 w 2882"/>
                  <a:gd name="T29" fmla="*/ 185 h 1671"/>
                  <a:gd name="T30" fmla="*/ 1791 w 2882"/>
                  <a:gd name="T31" fmla="*/ 228 h 1671"/>
                  <a:gd name="T32" fmla="*/ 2040 w 2882"/>
                  <a:gd name="T33" fmla="*/ 310 h 1671"/>
                  <a:gd name="T34" fmla="*/ 2285 w 2882"/>
                  <a:gd name="T35" fmla="*/ 381 h 1671"/>
                  <a:gd name="T36" fmla="*/ 2464 w 2882"/>
                  <a:gd name="T37" fmla="*/ 435 h 1671"/>
                  <a:gd name="T38" fmla="*/ 2605 w 2882"/>
                  <a:gd name="T39" fmla="*/ 484 h 1671"/>
                  <a:gd name="T40" fmla="*/ 2708 w 2882"/>
                  <a:gd name="T41" fmla="*/ 528 h 1671"/>
                  <a:gd name="T42" fmla="*/ 2768 w 2882"/>
                  <a:gd name="T43" fmla="*/ 560 h 1671"/>
                  <a:gd name="T44" fmla="*/ 2795 w 2882"/>
                  <a:gd name="T45" fmla="*/ 593 h 1671"/>
                  <a:gd name="T46" fmla="*/ 2795 w 2882"/>
                  <a:gd name="T47" fmla="*/ 642 h 1671"/>
                  <a:gd name="T48" fmla="*/ 2762 w 2882"/>
                  <a:gd name="T49" fmla="*/ 691 h 1671"/>
                  <a:gd name="T50" fmla="*/ 2692 w 2882"/>
                  <a:gd name="T51" fmla="*/ 735 h 1671"/>
                  <a:gd name="T52" fmla="*/ 2589 w 2882"/>
                  <a:gd name="T53" fmla="*/ 778 h 1671"/>
                  <a:gd name="T54" fmla="*/ 2458 w 2882"/>
                  <a:gd name="T55" fmla="*/ 822 h 1671"/>
                  <a:gd name="T56" fmla="*/ 2301 w 2882"/>
                  <a:gd name="T57" fmla="*/ 865 h 1671"/>
                  <a:gd name="T58" fmla="*/ 2030 w 2882"/>
                  <a:gd name="T59" fmla="*/ 930 h 1671"/>
                  <a:gd name="T60" fmla="*/ 1606 w 2882"/>
                  <a:gd name="T61" fmla="*/ 1034 h 1671"/>
                  <a:gd name="T62" fmla="*/ 1145 w 2882"/>
                  <a:gd name="T63" fmla="*/ 1164 h 1671"/>
                  <a:gd name="T64" fmla="*/ 673 w 2882"/>
                  <a:gd name="T65" fmla="*/ 1328 h 1671"/>
                  <a:gd name="T66" fmla="*/ 217 w 2882"/>
                  <a:gd name="T67" fmla="*/ 1545 h 1671"/>
                  <a:gd name="T68" fmla="*/ 353 w 2882"/>
                  <a:gd name="T69" fmla="*/ 1671 h 1671"/>
                  <a:gd name="T70" fmla="*/ 754 w 2882"/>
                  <a:gd name="T71" fmla="*/ 1469 h 1671"/>
                  <a:gd name="T72" fmla="*/ 1145 w 2882"/>
                  <a:gd name="T73" fmla="*/ 1311 h 1671"/>
                  <a:gd name="T74" fmla="*/ 1519 w 2882"/>
                  <a:gd name="T75" fmla="*/ 1186 h 1671"/>
                  <a:gd name="T76" fmla="*/ 1861 w 2882"/>
                  <a:gd name="T77" fmla="*/ 1083 h 1671"/>
                  <a:gd name="T78" fmla="*/ 2165 w 2882"/>
                  <a:gd name="T79" fmla="*/ 1007 h 1671"/>
                  <a:gd name="T80" fmla="*/ 2426 w 2882"/>
                  <a:gd name="T81" fmla="*/ 947 h 1671"/>
                  <a:gd name="T82" fmla="*/ 2626 w 2882"/>
                  <a:gd name="T83" fmla="*/ 892 h 1671"/>
                  <a:gd name="T84" fmla="*/ 2762 w 2882"/>
                  <a:gd name="T85" fmla="*/ 838 h 1671"/>
                  <a:gd name="T86" fmla="*/ 2827 w 2882"/>
                  <a:gd name="T87" fmla="*/ 794 h 1671"/>
                  <a:gd name="T88" fmla="*/ 2865 w 2882"/>
                  <a:gd name="T89" fmla="*/ 745 h 1671"/>
                  <a:gd name="T90" fmla="*/ 2882 w 2882"/>
                  <a:gd name="T91" fmla="*/ 702 h 1671"/>
                  <a:gd name="T92" fmla="*/ 2854 w 2882"/>
                  <a:gd name="T93" fmla="*/ 620 h 1671"/>
                  <a:gd name="T94" fmla="*/ 2800 w 2882"/>
                  <a:gd name="T95" fmla="*/ 560 h 1671"/>
                  <a:gd name="T96" fmla="*/ 2773 w 2882"/>
                  <a:gd name="T97" fmla="*/ 544 h 16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125" name="Freeform 5">
                <a:extLst>
                  <a:ext uri="{FF2B5EF4-FFF2-40B4-BE49-F238E27FC236}">
                    <a16:creationId xmlns:a16="http://schemas.microsoft.com/office/drawing/2014/main" id="{FEE175B4-A59E-34B8-DCD3-6B54F103AC0D}"/>
                  </a:ext>
                </a:extLst>
              </p:cNvPr>
              <p:cNvSpPr>
                <a:spLocks/>
              </p:cNvSpPr>
              <p:nvPr/>
            </p:nvSpPr>
            <p:spPr bwMode="hidden">
              <a:xfrm>
                <a:off x="4170" y="2671"/>
                <a:ext cx="1259" cy="811"/>
              </a:xfrm>
              <a:custGeom>
                <a:avLst/>
                <a:gdLst>
                  <a:gd name="T0" fmla="*/ 1259 w 1259"/>
                  <a:gd name="T1" fmla="*/ 615 h 811"/>
                  <a:gd name="T2" fmla="*/ 1248 w 1259"/>
                  <a:gd name="T3" fmla="*/ 588 h 811"/>
                  <a:gd name="T4" fmla="*/ 1237 w 1259"/>
                  <a:gd name="T5" fmla="*/ 566 h 811"/>
                  <a:gd name="T6" fmla="*/ 1216 w 1259"/>
                  <a:gd name="T7" fmla="*/ 539 h 811"/>
                  <a:gd name="T8" fmla="*/ 1188 w 1259"/>
                  <a:gd name="T9" fmla="*/ 517 h 811"/>
                  <a:gd name="T10" fmla="*/ 1123 w 1259"/>
                  <a:gd name="T11" fmla="*/ 479 h 811"/>
                  <a:gd name="T12" fmla="*/ 1042 w 1259"/>
                  <a:gd name="T13" fmla="*/ 441 h 811"/>
                  <a:gd name="T14" fmla="*/ 944 w 1259"/>
                  <a:gd name="T15" fmla="*/ 408 h 811"/>
                  <a:gd name="T16" fmla="*/ 841 w 1259"/>
                  <a:gd name="T17" fmla="*/ 381 h 811"/>
                  <a:gd name="T18" fmla="*/ 727 w 1259"/>
                  <a:gd name="T19" fmla="*/ 348 h 811"/>
                  <a:gd name="T20" fmla="*/ 613 w 1259"/>
                  <a:gd name="T21" fmla="*/ 321 h 811"/>
                  <a:gd name="T22" fmla="*/ 499 w 1259"/>
                  <a:gd name="T23" fmla="*/ 294 h 811"/>
                  <a:gd name="T24" fmla="*/ 391 w 1259"/>
                  <a:gd name="T25" fmla="*/ 261 h 811"/>
                  <a:gd name="T26" fmla="*/ 288 w 1259"/>
                  <a:gd name="T27" fmla="*/ 229 h 811"/>
                  <a:gd name="T28" fmla="*/ 195 w 1259"/>
                  <a:gd name="T29" fmla="*/ 196 h 811"/>
                  <a:gd name="T30" fmla="*/ 119 w 1259"/>
                  <a:gd name="T31" fmla="*/ 152 h 811"/>
                  <a:gd name="T32" fmla="*/ 54 w 1259"/>
                  <a:gd name="T33" fmla="*/ 109 h 811"/>
                  <a:gd name="T34" fmla="*/ 33 w 1259"/>
                  <a:gd name="T35" fmla="*/ 87 h 811"/>
                  <a:gd name="T36" fmla="*/ 16 w 1259"/>
                  <a:gd name="T37" fmla="*/ 60 h 811"/>
                  <a:gd name="T38" fmla="*/ 5 w 1259"/>
                  <a:gd name="T39" fmla="*/ 33 h 811"/>
                  <a:gd name="T40" fmla="*/ 0 w 1259"/>
                  <a:gd name="T41" fmla="*/ 0 h 811"/>
                  <a:gd name="T42" fmla="*/ 0 w 1259"/>
                  <a:gd name="T43" fmla="*/ 6 h 811"/>
                  <a:gd name="T44" fmla="*/ 0 w 1259"/>
                  <a:gd name="T45" fmla="*/ 11 h 811"/>
                  <a:gd name="T46" fmla="*/ 0 w 1259"/>
                  <a:gd name="T47" fmla="*/ 38 h 811"/>
                  <a:gd name="T48" fmla="*/ 5 w 1259"/>
                  <a:gd name="T49" fmla="*/ 60 h 811"/>
                  <a:gd name="T50" fmla="*/ 16 w 1259"/>
                  <a:gd name="T51" fmla="*/ 87 h 811"/>
                  <a:gd name="T52" fmla="*/ 33 w 1259"/>
                  <a:gd name="T53" fmla="*/ 114 h 811"/>
                  <a:gd name="T54" fmla="*/ 54 w 1259"/>
                  <a:gd name="T55" fmla="*/ 142 h 811"/>
                  <a:gd name="T56" fmla="*/ 87 w 1259"/>
                  <a:gd name="T57" fmla="*/ 174 h 811"/>
                  <a:gd name="T58" fmla="*/ 125 w 1259"/>
                  <a:gd name="T59" fmla="*/ 207 h 811"/>
                  <a:gd name="T60" fmla="*/ 179 w 1259"/>
                  <a:gd name="T61" fmla="*/ 240 h 811"/>
                  <a:gd name="T62" fmla="*/ 244 w 1259"/>
                  <a:gd name="T63" fmla="*/ 278 h 811"/>
                  <a:gd name="T64" fmla="*/ 326 w 1259"/>
                  <a:gd name="T65" fmla="*/ 310 h 811"/>
                  <a:gd name="T66" fmla="*/ 418 w 1259"/>
                  <a:gd name="T67" fmla="*/ 348 h 811"/>
                  <a:gd name="T68" fmla="*/ 526 w 1259"/>
                  <a:gd name="T69" fmla="*/ 381 h 811"/>
                  <a:gd name="T70" fmla="*/ 657 w 1259"/>
                  <a:gd name="T71" fmla="*/ 414 h 811"/>
                  <a:gd name="T72" fmla="*/ 749 w 1259"/>
                  <a:gd name="T73" fmla="*/ 435 h 811"/>
                  <a:gd name="T74" fmla="*/ 830 w 1259"/>
                  <a:gd name="T75" fmla="*/ 463 h 811"/>
                  <a:gd name="T76" fmla="*/ 901 w 1259"/>
                  <a:gd name="T77" fmla="*/ 490 h 811"/>
                  <a:gd name="T78" fmla="*/ 966 w 1259"/>
                  <a:gd name="T79" fmla="*/ 512 h 811"/>
                  <a:gd name="T80" fmla="*/ 1015 w 1259"/>
                  <a:gd name="T81" fmla="*/ 539 h 811"/>
                  <a:gd name="T82" fmla="*/ 1053 w 1259"/>
                  <a:gd name="T83" fmla="*/ 566 h 811"/>
                  <a:gd name="T84" fmla="*/ 1080 w 1259"/>
                  <a:gd name="T85" fmla="*/ 593 h 811"/>
                  <a:gd name="T86" fmla="*/ 1102 w 1259"/>
                  <a:gd name="T87" fmla="*/ 620 h 811"/>
                  <a:gd name="T88" fmla="*/ 1112 w 1259"/>
                  <a:gd name="T89" fmla="*/ 648 h 811"/>
                  <a:gd name="T90" fmla="*/ 1118 w 1259"/>
                  <a:gd name="T91" fmla="*/ 675 h 811"/>
                  <a:gd name="T92" fmla="*/ 1112 w 1259"/>
                  <a:gd name="T93" fmla="*/ 697 h 811"/>
                  <a:gd name="T94" fmla="*/ 1096 w 1259"/>
                  <a:gd name="T95" fmla="*/ 724 h 811"/>
                  <a:gd name="T96" fmla="*/ 1080 w 1259"/>
                  <a:gd name="T97" fmla="*/ 746 h 811"/>
                  <a:gd name="T98" fmla="*/ 1053 w 1259"/>
                  <a:gd name="T99" fmla="*/ 767 h 811"/>
                  <a:gd name="T100" fmla="*/ 1015 w 1259"/>
                  <a:gd name="T101" fmla="*/ 789 h 811"/>
                  <a:gd name="T102" fmla="*/ 977 w 1259"/>
                  <a:gd name="T103" fmla="*/ 811 h 811"/>
                  <a:gd name="T104" fmla="*/ 1047 w 1259"/>
                  <a:gd name="T105" fmla="*/ 789 h 811"/>
                  <a:gd name="T106" fmla="*/ 1107 w 1259"/>
                  <a:gd name="T107" fmla="*/ 767 h 811"/>
                  <a:gd name="T108" fmla="*/ 1156 w 1259"/>
                  <a:gd name="T109" fmla="*/ 746 h 811"/>
                  <a:gd name="T110" fmla="*/ 1199 w 1259"/>
                  <a:gd name="T111" fmla="*/ 724 h 811"/>
                  <a:gd name="T112" fmla="*/ 1226 w 1259"/>
                  <a:gd name="T113" fmla="*/ 702 h 811"/>
                  <a:gd name="T114" fmla="*/ 1248 w 1259"/>
                  <a:gd name="T115" fmla="*/ 675 h 811"/>
                  <a:gd name="T116" fmla="*/ 1259 w 1259"/>
                  <a:gd name="T117" fmla="*/ 648 h 811"/>
                  <a:gd name="T118" fmla="*/ 1259 w 1259"/>
                  <a:gd name="T119" fmla="*/ 615 h 811"/>
                  <a:gd name="T120" fmla="*/ 1259 w 1259"/>
                  <a:gd name="T121" fmla="*/ 615 h 8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126" name="Freeform 6">
                <a:extLst>
                  <a:ext uri="{FF2B5EF4-FFF2-40B4-BE49-F238E27FC236}">
                    <a16:creationId xmlns:a16="http://schemas.microsoft.com/office/drawing/2014/main" id="{1D8BCD4D-C50F-C186-FCC1-F7AB5CD0120A}"/>
                  </a:ext>
                </a:extLst>
              </p:cNvPr>
              <p:cNvSpPr>
                <a:spLocks/>
              </p:cNvSpPr>
              <p:nvPr/>
            </p:nvSpPr>
            <p:spPr bwMode="hidden">
              <a:xfrm>
                <a:off x="2900" y="3346"/>
                <a:ext cx="2849" cy="969"/>
              </a:xfrm>
              <a:custGeom>
                <a:avLst/>
                <a:gdLst>
                  <a:gd name="T0" fmla="*/ 92 w 2849"/>
                  <a:gd name="T1" fmla="*/ 958 h 969"/>
                  <a:gd name="T2" fmla="*/ 0 w 2849"/>
                  <a:gd name="T3" fmla="*/ 969 h 969"/>
                  <a:gd name="T4" fmla="*/ 391 w 2849"/>
                  <a:gd name="T5" fmla="*/ 969 h 969"/>
                  <a:gd name="T6" fmla="*/ 434 w 2849"/>
                  <a:gd name="T7" fmla="*/ 947 h 969"/>
                  <a:gd name="T8" fmla="*/ 483 w 2849"/>
                  <a:gd name="T9" fmla="*/ 914 h 969"/>
                  <a:gd name="T10" fmla="*/ 554 w 2849"/>
                  <a:gd name="T11" fmla="*/ 876 h 969"/>
                  <a:gd name="T12" fmla="*/ 635 w 2849"/>
                  <a:gd name="T13" fmla="*/ 838 h 969"/>
                  <a:gd name="T14" fmla="*/ 727 w 2849"/>
                  <a:gd name="T15" fmla="*/ 794 h 969"/>
                  <a:gd name="T16" fmla="*/ 836 w 2849"/>
                  <a:gd name="T17" fmla="*/ 745 h 969"/>
                  <a:gd name="T18" fmla="*/ 961 w 2849"/>
                  <a:gd name="T19" fmla="*/ 696 h 969"/>
                  <a:gd name="T20" fmla="*/ 1102 w 2849"/>
                  <a:gd name="T21" fmla="*/ 642 h 969"/>
                  <a:gd name="T22" fmla="*/ 1259 w 2849"/>
                  <a:gd name="T23" fmla="*/ 582 h 969"/>
                  <a:gd name="T24" fmla="*/ 1433 w 2849"/>
                  <a:gd name="T25" fmla="*/ 522 h 969"/>
                  <a:gd name="T26" fmla="*/ 1623 w 2849"/>
                  <a:gd name="T27" fmla="*/ 462 h 969"/>
                  <a:gd name="T28" fmla="*/ 1829 w 2849"/>
                  <a:gd name="T29" fmla="*/ 403 h 969"/>
                  <a:gd name="T30" fmla="*/ 2057 w 2849"/>
                  <a:gd name="T31" fmla="*/ 343 h 969"/>
                  <a:gd name="T32" fmla="*/ 2301 w 2849"/>
                  <a:gd name="T33" fmla="*/ 283 h 969"/>
                  <a:gd name="T34" fmla="*/ 2567 w 2849"/>
                  <a:gd name="T35" fmla="*/ 223 h 969"/>
                  <a:gd name="T36" fmla="*/ 2849 w 2849"/>
                  <a:gd name="T37" fmla="*/ 163 h 969"/>
                  <a:gd name="T38" fmla="*/ 2849 w 2849"/>
                  <a:gd name="T39" fmla="*/ 0 h 969"/>
                  <a:gd name="T40" fmla="*/ 2817 w 2849"/>
                  <a:gd name="T41" fmla="*/ 16 h 969"/>
                  <a:gd name="T42" fmla="*/ 2773 w 2849"/>
                  <a:gd name="T43" fmla="*/ 33 h 969"/>
                  <a:gd name="T44" fmla="*/ 2719 w 2849"/>
                  <a:gd name="T45" fmla="*/ 54 h 969"/>
                  <a:gd name="T46" fmla="*/ 2648 w 2849"/>
                  <a:gd name="T47" fmla="*/ 76 h 969"/>
                  <a:gd name="T48" fmla="*/ 2572 w 2849"/>
                  <a:gd name="T49" fmla="*/ 98 h 969"/>
                  <a:gd name="T50" fmla="*/ 2491 w 2849"/>
                  <a:gd name="T51" fmla="*/ 120 h 969"/>
                  <a:gd name="T52" fmla="*/ 2399 w 2849"/>
                  <a:gd name="T53" fmla="*/ 147 h 969"/>
                  <a:gd name="T54" fmla="*/ 2301 w 2849"/>
                  <a:gd name="T55" fmla="*/ 169 h 969"/>
                  <a:gd name="T56" fmla="*/ 2095 w 2849"/>
                  <a:gd name="T57" fmla="*/ 223 h 969"/>
                  <a:gd name="T58" fmla="*/ 1889 w 2849"/>
                  <a:gd name="T59" fmla="*/ 277 h 969"/>
                  <a:gd name="T60" fmla="*/ 1688 w 2849"/>
                  <a:gd name="T61" fmla="*/ 326 h 969"/>
                  <a:gd name="T62" fmla="*/ 1590 w 2849"/>
                  <a:gd name="T63" fmla="*/ 354 h 969"/>
                  <a:gd name="T64" fmla="*/ 1503 w 2849"/>
                  <a:gd name="T65" fmla="*/ 381 h 969"/>
                  <a:gd name="T66" fmla="*/ 1107 w 2849"/>
                  <a:gd name="T67" fmla="*/ 506 h 969"/>
                  <a:gd name="T68" fmla="*/ 912 w 2849"/>
                  <a:gd name="T69" fmla="*/ 577 h 969"/>
                  <a:gd name="T70" fmla="*/ 727 w 2849"/>
                  <a:gd name="T71" fmla="*/ 647 h 969"/>
                  <a:gd name="T72" fmla="*/ 548 w 2849"/>
                  <a:gd name="T73" fmla="*/ 718 h 969"/>
                  <a:gd name="T74" fmla="*/ 380 w 2849"/>
                  <a:gd name="T75" fmla="*/ 794 h 969"/>
                  <a:gd name="T76" fmla="*/ 228 w 2849"/>
                  <a:gd name="T77" fmla="*/ 876 h 969"/>
                  <a:gd name="T78" fmla="*/ 92 w 2849"/>
                  <a:gd name="T79" fmla="*/ 958 h 969"/>
                  <a:gd name="T80" fmla="*/ 92 w 2849"/>
                  <a:gd name="T81" fmla="*/ 958 h 9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127" name="Freeform 7">
                <a:extLst>
                  <a:ext uri="{FF2B5EF4-FFF2-40B4-BE49-F238E27FC236}">
                    <a16:creationId xmlns:a16="http://schemas.microsoft.com/office/drawing/2014/main" id="{F6EC1E11-2A9F-0A62-8809-58A91F270CE7}"/>
                  </a:ext>
                </a:extLst>
              </p:cNvPr>
              <p:cNvSpPr>
                <a:spLocks/>
              </p:cNvSpPr>
              <p:nvPr/>
            </p:nvSpPr>
            <p:spPr bwMode="hidden">
              <a:xfrm>
                <a:off x="2748" y="2230"/>
                <a:ext cx="3007" cy="2085"/>
              </a:xfrm>
              <a:custGeom>
                <a:avLst/>
                <a:gdLst>
                  <a:gd name="T0" fmla="*/ 1433 w 3007"/>
                  <a:gd name="T1" fmla="*/ 474 h 2085"/>
                  <a:gd name="T2" fmla="*/ 1460 w 3007"/>
                  <a:gd name="T3" fmla="*/ 528 h 2085"/>
                  <a:gd name="T4" fmla="*/ 1541 w 3007"/>
                  <a:gd name="T5" fmla="*/ 593 h 2085"/>
                  <a:gd name="T6" fmla="*/ 1715 w 3007"/>
                  <a:gd name="T7" fmla="*/ 670 h 2085"/>
                  <a:gd name="T8" fmla="*/ 1927 w 3007"/>
                  <a:gd name="T9" fmla="*/ 735 h 2085"/>
                  <a:gd name="T10" fmla="*/ 2155 w 3007"/>
                  <a:gd name="T11" fmla="*/ 789 h 2085"/>
                  <a:gd name="T12" fmla="*/ 2372 w 3007"/>
                  <a:gd name="T13" fmla="*/ 849 h 2085"/>
                  <a:gd name="T14" fmla="*/ 2551 w 3007"/>
                  <a:gd name="T15" fmla="*/ 920 h 2085"/>
                  <a:gd name="T16" fmla="*/ 2638 w 3007"/>
                  <a:gd name="T17" fmla="*/ 980 h 2085"/>
                  <a:gd name="T18" fmla="*/ 2676 w 3007"/>
                  <a:gd name="T19" fmla="*/ 1029 h 2085"/>
                  <a:gd name="T20" fmla="*/ 2681 w 3007"/>
                  <a:gd name="T21" fmla="*/ 1083 h 2085"/>
                  <a:gd name="T22" fmla="*/ 2665 w 3007"/>
                  <a:gd name="T23" fmla="*/ 1127 h 2085"/>
                  <a:gd name="T24" fmla="*/ 2616 w 3007"/>
                  <a:gd name="T25" fmla="*/ 1170 h 2085"/>
                  <a:gd name="T26" fmla="*/ 2545 w 3007"/>
                  <a:gd name="T27" fmla="*/ 1208 h 2085"/>
                  <a:gd name="T28" fmla="*/ 2448 w 3007"/>
                  <a:gd name="T29" fmla="*/ 1241 h 2085"/>
                  <a:gd name="T30" fmla="*/ 2328 w 3007"/>
                  <a:gd name="T31" fmla="*/ 1274 h 2085"/>
                  <a:gd name="T32" fmla="*/ 2106 w 3007"/>
                  <a:gd name="T33" fmla="*/ 1328 h 2085"/>
                  <a:gd name="T34" fmla="*/ 1742 w 3007"/>
                  <a:gd name="T35" fmla="*/ 1421 h 2085"/>
                  <a:gd name="T36" fmla="*/ 1308 w 3007"/>
                  <a:gd name="T37" fmla="*/ 1540 h 2085"/>
                  <a:gd name="T38" fmla="*/ 820 w 3007"/>
                  <a:gd name="T39" fmla="*/ 1709 h 2085"/>
                  <a:gd name="T40" fmla="*/ 282 w 3007"/>
                  <a:gd name="T41" fmla="*/ 1943 h 2085"/>
                  <a:gd name="T42" fmla="*/ 152 w 3007"/>
                  <a:gd name="T43" fmla="*/ 2085 h 2085"/>
                  <a:gd name="T44" fmla="*/ 386 w 3007"/>
                  <a:gd name="T45" fmla="*/ 1992 h 2085"/>
                  <a:gd name="T46" fmla="*/ 700 w 3007"/>
                  <a:gd name="T47" fmla="*/ 1834 h 2085"/>
                  <a:gd name="T48" fmla="*/ 1064 w 3007"/>
                  <a:gd name="T49" fmla="*/ 1693 h 2085"/>
                  <a:gd name="T50" fmla="*/ 1661 w 3007"/>
                  <a:gd name="T51" fmla="*/ 1497 h 2085"/>
                  <a:gd name="T52" fmla="*/ 1845 w 3007"/>
                  <a:gd name="T53" fmla="*/ 1442 h 2085"/>
                  <a:gd name="T54" fmla="*/ 2252 w 3007"/>
                  <a:gd name="T55" fmla="*/ 1339 h 2085"/>
                  <a:gd name="T56" fmla="*/ 2551 w 3007"/>
                  <a:gd name="T57" fmla="*/ 1263 h 2085"/>
                  <a:gd name="T58" fmla="*/ 2730 w 3007"/>
                  <a:gd name="T59" fmla="*/ 1214 h 2085"/>
                  <a:gd name="T60" fmla="*/ 2876 w 3007"/>
                  <a:gd name="T61" fmla="*/ 1170 h 2085"/>
                  <a:gd name="T62" fmla="*/ 2974 w 3007"/>
                  <a:gd name="T63" fmla="*/ 1132 h 2085"/>
                  <a:gd name="T64" fmla="*/ 3007 w 3007"/>
                  <a:gd name="T65" fmla="*/ 871 h 2085"/>
                  <a:gd name="T66" fmla="*/ 2860 w 3007"/>
                  <a:gd name="T67" fmla="*/ 844 h 2085"/>
                  <a:gd name="T68" fmla="*/ 2670 w 3007"/>
                  <a:gd name="T69" fmla="*/ 806 h 2085"/>
                  <a:gd name="T70" fmla="*/ 2458 w 3007"/>
                  <a:gd name="T71" fmla="*/ 757 h 2085"/>
                  <a:gd name="T72" fmla="*/ 2138 w 3007"/>
                  <a:gd name="T73" fmla="*/ 670 h 2085"/>
                  <a:gd name="T74" fmla="*/ 1959 w 3007"/>
                  <a:gd name="T75" fmla="*/ 604 h 2085"/>
                  <a:gd name="T76" fmla="*/ 1824 w 3007"/>
                  <a:gd name="T77" fmla="*/ 534 h 2085"/>
                  <a:gd name="T78" fmla="*/ 1769 w 3007"/>
                  <a:gd name="T79" fmla="*/ 474 h 2085"/>
                  <a:gd name="T80" fmla="*/ 1753 w 3007"/>
                  <a:gd name="T81" fmla="*/ 436 h 2085"/>
                  <a:gd name="T82" fmla="*/ 1780 w 3007"/>
                  <a:gd name="T83" fmla="*/ 381 h 2085"/>
                  <a:gd name="T84" fmla="*/ 1862 w 3007"/>
                  <a:gd name="T85" fmla="*/ 316 h 2085"/>
                  <a:gd name="T86" fmla="*/ 1986 w 3007"/>
                  <a:gd name="T87" fmla="*/ 267 h 2085"/>
                  <a:gd name="T88" fmla="*/ 2149 w 3007"/>
                  <a:gd name="T89" fmla="*/ 229 h 2085"/>
                  <a:gd name="T90" fmla="*/ 2431 w 3007"/>
                  <a:gd name="T91" fmla="*/ 180 h 2085"/>
                  <a:gd name="T92" fmla="*/ 2827 w 3007"/>
                  <a:gd name="T93" fmla="*/ 125 h 2085"/>
                  <a:gd name="T94" fmla="*/ 3007 w 3007"/>
                  <a:gd name="T95" fmla="*/ 87 h 2085"/>
                  <a:gd name="T96" fmla="*/ 2909 w 3007"/>
                  <a:gd name="T97" fmla="*/ 22 h 2085"/>
                  <a:gd name="T98" fmla="*/ 2676 w 3007"/>
                  <a:gd name="T99" fmla="*/ 66 h 2085"/>
                  <a:gd name="T100" fmla="*/ 2285 w 3007"/>
                  <a:gd name="T101" fmla="*/ 120 h 2085"/>
                  <a:gd name="T102" fmla="*/ 2030 w 3007"/>
                  <a:gd name="T103" fmla="*/ 158 h 2085"/>
                  <a:gd name="T104" fmla="*/ 1791 w 3007"/>
                  <a:gd name="T105" fmla="*/ 202 h 2085"/>
                  <a:gd name="T106" fmla="*/ 1601 w 3007"/>
                  <a:gd name="T107" fmla="*/ 261 h 2085"/>
                  <a:gd name="T108" fmla="*/ 1471 w 3007"/>
                  <a:gd name="T109" fmla="*/ 338 h 2085"/>
                  <a:gd name="T110" fmla="*/ 1438 w 3007"/>
                  <a:gd name="T111" fmla="*/ 387 h 2085"/>
                  <a:gd name="T112" fmla="*/ 1427 w 3007"/>
                  <a:gd name="T113" fmla="*/ 441 h 20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lnTo>
                      <a:pt x="1427" y="441"/>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128" name="Freeform 8">
                <a:extLst>
                  <a:ext uri="{FF2B5EF4-FFF2-40B4-BE49-F238E27FC236}">
                    <a16:creationId xmlns:a16="http://schemas.microsoft.com/office/drawing/2014/main" id="{FFCCA123-61A5-12A6-D493-97A5D36A1835}"/>
                  </a:ext>
                </a:extLst>
              </p:cNvPr>
              <p:cNvSpPr>
                <a:spLocks/>
              </p:cNvSpPr>
              <p:nvPr/>
            </p:nvSpPr>
            <p:spPr bwMode="hidden">
              <a:xfrm>
                <a:off x="4501" y="2317"/>
                <a:ext cx="1248" cy="539"/>
              </a:xfrm>
              <a:custGeom>
                <a:avLst/>
                <a:gdLst>
                  <a:gd name="T0" fmla="*/ 0 w 1248"/>
                  <a:gd name="T1" fmla="*/ 332 h 539"/>
                  <a:gd name="T2" fmla="*/ 0 w 1248"/>
                  <a:gd name="T3" fmla="*/ 360 h 539"/>
                  <a:gd name="T4" fmla="*/ 5 w 1248"/>
                  <a:gd name="T5" fmla="*/ 387 h 539"/>
                  <a:gd name="T6" fmla="*/ 27 w 1248"/>
                  <a:gd name="T7" fmla="*/ 414 h 539"/>
                  <a:gd name="T8" fmla="*/ 54 w 1248"/>
                  <a:gd name="T9" fmla="*/ 436 h 539"/>
                  <a:gd name="T10" fmla="*/ 92 w 1248"/>
                  <a:gd name="T11" fmla="*/ 463 h 539"/>
                  <a:gd name="T12" fmla="*/ 141 w 1248"/>
                  <a:gd name="T13" fmla="*/ 490 h 539"/>
                  <a:gd name="T14" fmla="*/ 195 w 1248"/>
                  <a:gd name="T15" fmla="*/ 512 h 539"/>
                  <a:gd name="T16" fmla="*/ 255 w 1248"/>
                  <a:gd name="T17" fmla="*/ 539 h 539"/>
                  <a:gd name="T18" fmla="*/ 212 w 1248"/>
                  <a:gd name="T19" fmla="*/ 517 h 539"/>
                  <a:gd name="T20" fmla="*/ 179 w 1248"/>
                  <a:gd name="T21" fmla="*/ 490 h 539"/>
                  <a:gd name="T22" fmla="*/ 157 w 1248"/>
                  <a:gd name="T23" fmla="*/ 468 h 539"/>
                  <a:gd name="T24" fmla="*/ 141 w 1248"/>
                  <a:gd name="T25" fmla="*/ 447 h 539"/>
                  <a:gd name="T26" fmla="*/ 136 w 1248"/>
                  <a:gd name="T27" fmla="*/ 425 h 539"/>
                  <a:gd name="T28" fmla="*/ 136 w 1248"/>
                  <a:gd name="T29" fmla="*/ 403 h 539"/>
                  <a:gd name="T30" fmla="*/ 141 w 1248"/>
                  <a:gd name="T31" fmla="*/ 381 h 539"/>
                  <a:gd name="T32" fmla="*/ 157 w 1248"/>
                  <a:gd name="T33" fmla="*/ 365 h 539"/>
                  <a:gd name="T34" fmla="*/ 179 w 1248"/>
                  <a:gd name="T35" fmla="*/ 343 h 539"/>
                  <a:gd name="T36" fmla="*/ 201 w 1248"/>
                  <a:gd name="T37" fmla="*/ 327 h 539"/>
                  <a:gd name="T38" fmla="*/ 266 w 1248"/>
                  <a:gd name="T39" fmla="*/ 294 h 539"/>
                  <a:gd name="T40" fmla="*/ 353 w 1248"/>
                  <a:gd name="T41" fmla="*/ 262 h 539"/>
                  <a:gd name="T42" fmla="*/ 445 w 1248"/>
                  <a:gd name="T43" fmla="*/ 234 h 539"/>
                  <a:gd name="T44" fmla="*/ 554 w 1248"/>
                  <a:gd name="T45" fmla="*/ 213 h 539"/>
                  <a:gd name="T46" fmla="*/ 662 w 1248"/>
                  <a:gd name="T47" fmla="*/ 191 h 539"/>
                  <a:gd name="T48" fmla="*/ 890 w 1248"/>
                  <a:gd name="T49" fmla="*/ 153 h 539"/>
                  <a:gd name="T50" fmla="*/ 993 w 1248"/>
                  <a:gd name="T51" fmla="*/ 136 h 539"/>
                  <a:gd name="T52" fmla="*/ 1091 w 1248"/>
                  <a:gd name="T53" fmla="*/ 120 h 539"/>
                  <a:gd name="T54" fmla="*/ 1178 w 1248"/>
                  <a:gd name="T55" fmla="*/ 115 h 539"/>
                  <a:gd name="T56" fmla="*/ 1248 w 1248"/>
                  <a:gd name="T57" fmla="*/ 104 h 539"/>
                  <a:gd name="T58" fmla="*/ 1248 w 1248"/>
                  <a:gd name="T59" fmla="*/ 0 h 539"/>
                  <a:gd name="T60" fmla="*/ 1161 w 1248"/>
                  <a:gd name="T61" fmla="*/ 22 h 539"/>
                  <a:gd name="T62" fmla="*/ 1069 w 1248"/>
                  <a:gd name="T63" fmla="*/ 38 h 539"/>
                  <a:gd name="T64" fmla="*/ 874 w 1248"/>
                  <a:gd name="T65" fmla="*/ 71 h 539"/>
                  <a:gd name="T66" fmla="*/ 673 w 1248"/>
                  <a:gd name="T67" fmla="*/ 93 h 539"/>
                  <a:gd name="T68" fmla="*/ 483 w 1248"/>
                  <a:gd name="T69" fmla="*/ 126 h 539"/>
                  <a:gd name="T70" fmla="*/ 391 w 1248"/>
                  <a:gd name="T71" fmla="*/ 142 h 539"/>
                  <a:gd name="T72" fmla="*/ 309 w 1248"/>
                  <a:gd name="T73" fmla="*/ 158 h 539"/>
                  <a:gd name="T74" fmla="*/ 228 w 1248"/>
                  <a:gd name="T75" fmla="*/ 180 h 539"/>
                  <a:gd name="T76" fmla="*/ 163 w 1248"/>
                  <a:gd name="T77" fmla="*/ 202 h 539"/>
                  <a:gd name="T78" fmla="*/ 103 w 1248"/>
                  <a:gd name="T79" fmla="*/ 229 h 539"/>
                  <a:gd name="T80" fmla="*/ 54 w 1248"/>
                  <a:gd name="T81" fmla="*/ 256 h 539"/>
                  <a:gd name="T82" fmla="*/ 22 w 1248"/>
                  <a:gd name="T83" fmla="*/ 294 h 539"/>
                  <a:gd name="T84" fmla="*/ 0 w 1248"/>
                  <a:gd name="T85" fmla="*/ 332 h 539"/>
                  <a:gd name="T86" fmla="*/ 0 w 1248"/>
                  <a:gd name="T87" fmla="*/ 332 h 5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grpSp>
        <p:sp>
          <p:nvSpPr>
            <p:cNvPr id="5129" name="Freeform 9">
              <a:extLst>
                <a:ext uri="{FF2B5EF4-FFF2-40B4-BE49-F238E27FC236}">
                  <a16:creationId xmlns:a16="http://schemas.microsoft.com/office/drawing/2014/main" id="{977347D7-74AD-9866-666B-091BCB4EC1D4}"/>
                </a:ext>
              </a:extLst>
            </p:cNvPr>
            <p:cNvSpPr>
              <a:spLocks/>
            </p:cNvSpPr>
            <p:nvPr/>
          </p:nvSpPr>
          <p:spPr bwMode="hidden">
            <a:xfrm>
              <a:off x="3322" y="1341"/>
              <a:ext cx="1825" cy="1537"/>
            </a:xfrm>
            <a:custGeom>
              <a:avLst/>
              <a:gdLst>
                <a:gd name="T0" fmla="*/ 982 w 2296"/>
                <a:gd name="T1" fmla="*/ 1061 h 1469"/>
                <a:gd name="T2" fmla="*/ 1357 w 2296"/>
                <a:gd name="T3" fmla="*/ 1012 h 1469"/>
                <a:gd name="T4" fmla="*/ 1666 w 2296"/>
                <a:gd name="T5" fmla="*/ 957 h 1469"/>
                <a:gd name="T6" fmla="*/ 1916 w 2296"/>
                <a:gd name="T7" fmla="*/ 897 h 1469"/>
                <a:gd name="T8" fmla="*/ 2100 w 2296"/>
                <a:gd name="T9" fmla="*/ 832 h 1469"/>
                <a:gd name="T10" fmla="*/ 2220 w 2296"/>
                <a:gd name="T11" fmla="*/ 756 h 1469"/>
                <a:gd name="T12" fmla="*/ 2285 w 2296"/>
                <a:gd name="T13" fmla="*/ 669 h 1469"/>
                <a:gd name="T14" fmla="*/ 2290 w 2296"/>
                <a:gd name="T15" fmla="*/ 560 h 1469"/>
                <a:gd name="T16" fmla="*/ 2241 w 2296"/>
                <a:gd name="T17" fmla="*/ 457 h 1469"/>
                <a:gd name="T18" fmla="*/ 2144 w 2296"/>
                <a:gd name="T19" fmla="*/ 364 h 1469"/>
                <a:gd name="T20" fmla="*/ 2008 w 2296"/>
                <a:gd name="T21" fmla="*/ 277 h 1469"/>
                <a:gd name="T22" fmla="*/ 1769 w 2296"/>
                <a:gd name="T23" fmla="*/ 157 h 1469"/>
                <a:gd name="T24" fmla="*/ 1612 w 2296"/>
                <a:gd name="T25" fmla="*/ 92 h 1469"/>
                <a:gd name="T26" fmla="*/ 1476 w 2296"/>
                <a:gd name="T27" fmla="*/ 43 h 1469"/>
                <a:gd name="T28" fmla="*/ 1384 w 2296"/>
                <a:gd name="T29" fmla="*/ 10 h 1469"/>
                <a:gd name="T30" fmla="*/ 1346 w 2296"/>
                <a:gd name="T31" fmla="*/ 0 h 1469"/>
                <a:gd name="T32" fmla="*/ 1655 w 2296"/>
                <a:gd name="T33" fmla="*/ 119 h 1469"/>
                <a:gd name="T34" fmla="*/ 1948 w 2296"/>
                <a:gd name="T35" fmla="*/ 255 h 1469"/>
                <a:gd name="T36" fmla="*/ 2068 w 2296"/>
                <a:gd name="T37" fmla="*/ 326 h 1469"/>
                <a:gd name="T38" fmla="*/ 2171 w 2296"/>
                <a:gd name="T39" fmla="*/ 402 h 1469"/>
                <a:gd name="T40" fmla="*/ 2236 w 2296"/>
                <a:gd name="T41" fmla="*/ 478 h 1469"/>
                <a:gd name="T42" fmla="*/ 2263 w 2296"/>
                <a:gd name="T43" fmla="*/ 560 h 1469"/>
                <a:gd name="T44" fmla="*/ 2241 w 2296"/>
                <a:gd name="T45" fmla="*/ 636 h 1469"/>
                <a:gd name="T46" fmla="*/ 2171 w 2296"/>
                <a:gd name="T47" fmla="*/ 702 h 1469"/>
                <a:gd name="T48" fmla="*/ 2062 w 2296"/>
                <a:gd name="T49" fmla="*/ 756 h 1469"/>
                <a:gd name="T50" fmla="*/ 1921 w 2296"/>
                <a:gd name="T51" fmla="*/ 800 h 1469"/>
                <a:gd name="T52" fmla="*/ 1748 w 2296"/>
                <a:gd name="T53" fmla="*/ 843 h 1469"/>
                <a:gd name="T54" fmla="*/ 1351 w 2296"/>
                <a:gd name="T55" fmla="*/ 908 h 1469"/>
                <a:gd name="T56" fmla="*/ 923 w 2296"/>
                <a:gd name="T57" fmla="*/ 968 h 1469"/>
                <a:gd name="T58" fmla="*/ 521 w 2296"/>
                <a:gd name="T59" fmla="*/ 1028 h 1469"/>
                <a:gd name="T60" fmla="*/ 353 w 2296"/>
                <a:gd name="T61" fmla="*/ 1066 h 1469"/>
                <a:gd name="T62" fmla="*/ 206 w 2296"/>
                <a:gd name="T63" fmla="*/ 1104 h 1469"/>
                <a:gd name="T64" fmla="*/ 92 w 2296"/>
                <a:gd name="T65" fmla="*/ 1148 h 1469"/>
                <a:gd name="T66" fmla="*/ 22 w 2296"/>
                <a:gd name="T67" fmla="*/ 1202 h 1469"/>
                <a:gd name="T68" fmla="*/ 0 w 2296"/>
                <a:gd name="T69" fmla="*/ 1262 h 1469"/>
                <a:gd name="T70" fmla="*/ 27 w 2296"/>
                <a:gd name="T71" fmla="*/ 1327 h 1469"/>
                <a:gd name="T72" fmla="*/ 98 w 2296"/>
                <a:gd name="T73" fmla="*/ 1382 h 1469"/>
                <a:gd name="T74" fmla="*/ 196 w 2296"/>
                <a:gd name="T75" fmla="*/ 1425 h 1469"/>
                <a:gd name="T76" fmla="*/ 326 w 2296"/>
                <a:gd name="T77" fmla="*/ 1469 h 1469"/>
                <a:gd name="T78" fmla="*/ 217 w 2296"/>
                <a:gd name="T79" fmla="*/ 1414 h 1469"/>
                <a:gd name="T80" fmla="*/ 147 w 2296"/>
                <a:gd name="T81" fmla="*/ 1360 h 1469"/>
                <a:gd name="T82" fmla="*/ 120 w 2296"/>
                <a:gd name="T83" fmla="*/ 1306 h 1469"/>
                <a:gd name="T84" fmla="*/ 141 w 2296"/>
                <a:gd name="T85" fmla="*/ 1257 h 1469"/>
                <a:gd name="T86" fmla="*/ 212 w 2296"/>
                <a:gd name="T87" fmla="*/ 1208 h 1469"/>
                <a:gd name="T88" fmla="*/ 342 w 2296"/>
                <a:gd name="T89" fmla="*/ 1164 h 1469"/>
                <a:gd name="T90" fmla="*/ 527 w 2296"/>
                <a:gd name="T91" fmla="*/ 1121 h 1469"/>
                <a:gd name="T92" fmla="*/ 771 w 2296"/>
                <a:gd name="T93" fmla="*/ 1088 h 14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130" name="Freeform 10">
              <a:extLst>
                <a:ext uri="{FF2B5EF4-FFF2-40B4-BE49-F238E27FC236}">
                  <a16:creationId xmlns:a16="http://schemas.microsoft.com/office/drawing/2014/main" id="{90DE5CA8-5F24-F9A7-8F37-7A780EAA4100}"/>
                </a:ext>
              </a:extLst>
            </p:cNvPr>
            <p:cNvSpPr>
              <a:spLocks/>
            </p:cNvSpPr>
            <p:nvPr/>
          </p:nvSpPr>
          <p:spPr bwMode="hidden">
            <a:xfrm>
              <a:off x="0" y="0"/>
              <a:ext cx="5758" cy="1776"/>
            </a:xfrm>
            <a:custGeom>
              <a:avLst/>
              <a:gdLst>
                <a:gd name="T0" fmla="*/ 0 w 5740"/>
                <a:gd name="T1" fmla="*/ 0 h 1906"/>
                <a:gd name="T2" fmla="*/ 0 w 5740"/>
                <a:gd name="T3" fmla="*/ 1906 h 1906"/>
                <a:gd name="T4" fmla="*/ 5740 w 5740"/>
                <a:gd name="T5" fmla="*/ 1906 h 1906"/>
                <a:gd name="T6" fmla="*/ 5740 w 5740"/>
                <a:gd name="T7" fmla="*/ 0 h 1906"/>
                <a:gd name="T8" fmla="*/ 0 w 5740"/>
                <a:gd name="T9" fmla="*/ 0 h 1906"/>
                <a:gd name="T10" fmla="*/ 0 w 5740"/>
                <a:gd name="T11" fmla="*/ 0 h 1906"/>
              </a:gdLst>
              <a:ahLst/>
              <a:cxnLst>
                <a:cxn ang="0">
                  <a:pos x="T0" y="T1"/>
                </a:cxn>
                <a:cxn ang="0">
                  <a:pos x="T2" y="T3"/>
                </a:cxn>
                <a:cxn ang="0">
                  <a:pos x="T4" y="T5"/>
                </a:cxn>
                <a:cxn ang="0">
                  <a:pos x="T6" y="T7"/>
                </a:cxn>
                <a:cxn ang="0">
                  <a:pos x="T8" y="T9"/>
                </a:cxn>
                <a:cxn ang="0">
                  <a:pos x="T10" y="T11"/>
                </a:cxn>
              </a:cxnLst>
              <a:rect l="0" t="0" r="r" b="b"/>
              <a:pathLst>
                <a:path w="5740" h="1906">
                  <a:moveTo>
                    <a:pt x="0" y="0"/>
                  </a:moveTo>
                  <a:lnTo>
                    <a:pt x="0" y="1906"/>
                  </a:lnTo>
                  <a:lnTo>
                    <a:pt x="5740" y="1906"/>
                  </a:lnTo>
                  <a:lnTo>
                    <a:pt x="5740" y="0"/>
                  </a:lnTo>
                  <a:lnTo>
                    <a:pt x="0" y="0"/>
                  </a:lnTo>
                  <a:lnTo>
                    <a:pt x="0" y="0"/>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grpSp>
      <p:sp>
        <p:nvSpPr>
          <p:cNvPr id="5131" name="Rectangle 11">
            <a:extLst>
              <a:ext uri="{FF2B5EF4-FFF2-40B4-BE49-F238E27FC236}">
                <a16:creationId xmlns:a16="http://schemas.microsoft.com/office/drawing/2014/main" id="{D3904CB6-F145-1476-D431-FB333C85D780}"/>
              </a:ext>
            </a:extLst>
          </p:cNvPr>
          <p:cNvSpPr>
            <a:spLocks noGrp="1" noChangeArrowheads="1"/>
          </p:cNvSpPr>
          <p:nvPr>
            <p:ph type="ctrTitle" sz="quarter"/>
          </p:nvPr>
        </p:nvSpPr>
        <p:spPr>
          <a:xfrm>
            <a:off x="685800" y="1736725"/>
            <a:ext cx="7772400" cy="1920875"/>
          </a:xfrm>
        </p:spPr>
        <p:txBody>
          <a:bodyPr/>
          <a:lstStyle>
            <a:lvl1pPr>
              <a:defRPr sz="6000"/>
            </a:lvl1pPr>
          </a:lstStyle>
          <a:p>
            <a:pPr lvl="0"/>
            <a:r>
              <a:rPr lang="en-GB" altLang="en-US" noProof="0"/>
              <a:t>Click to edit Master title style</a:t>
            </a:r>
          </a:p>
        </p:txBody>
      </p:sp>
      <p:sp>
        <p:nvSpPr>
          <p:cNvPr id="5132" name="Rectangle 12">
            <a:extLst>
              <a:ext uri="{FF2B5EF4-FFF2-40B4-BE49-F238E27FC236}">
                <a16:creationId xmlns:a16="http://schemas.microsoft.com/office/drawing/2014/main" id="{9A16E966-9669-5527-23B9-50570A9DF63D}"/>
              </a:ext>
            </a:extLst>
          </p:cNvPr>
          <p:cNvSpPr>
            <a:spLocks noGrp="1" noChangeArrowheads="1"/>
          </p:cNvSpPr>
          <p:nvPr>
            <p:ph type="subTitle" sz="quarter" idx="1"/>
          </p:nvPr>
        </p:nvSpPr>
        <p:spPr>
          <a:xfrm>
            <a:off x="1371600" y="3886200"/>
            <a:ext cx="6400800" cy="1752600"/>
          </a:xfrm>
        </p:spPr>
        <p:txBody>
          <a:bodyPr/>
          <a:lstStyle>
            <a:lvl1pPr marL="0" indent="0" algn="ctr">
              <a:buFont typeface="Wingdings" panose="05000000000000000000" pitchFamily="2" charset="2"/>
              <a:buNone/>
              <a:defRPr/>
            </a:lvl1pPr>
          </a:lstStyle>
          <a:p>
            <a:pPr lvl="0"/>
            <a:r>
              <a:rPr lang="en-GB" altLang="en-US" noProof="0"/>
              <a:t>Click to edit Master subtitle style</a:t>
            </a:r>
          </a:p>
        </p:txBody>
      </p:sp>
      <p:sp>
        <p:nvSpPr>
          <p:cNvPr id="5133" name="Rectangle 13">
            <a:extLst>
              <a:ext uri="{FF2B5EF4-FFF2-40B4-BE49-F238E27FC236}">
                <a16:creationId xmlns:a16="http://schemas.microsoft.com/office/drawing/2014/main" id="{2C6769E5-CA9B-5237-8996-BC28E103943F}"/>
              </a:ext>
            </a:extLst>
          </p:cNvPr>
          <p:cNvSpPr>
            <a:spLocks noGrp="1" noChangeArrowheads="1"/>
          </p:cNvSpPr>
          <p:nvPr>
            <p:ph type="dt" sz="quarter" idx="2"/>
          </p:nvPr>
        </p:nvSpPr>
        <p:spPr>
          <a:xfrm>
            <a:off x="457200" y="6248400"/>
            <a:ext cx="2133600" cy="476250"/>
          </a:xfrm>
        </p:spPr>
        <p:txBody>
          <a:bodyPr/>
          <a:lstStyle>
            <a:lvl1pPr>
              <a:defRPr/>
            </a:lvl1pPr>
          </a:lstStyle>
          <a:p>
            <a:endParaRPr lang="en-GB" altLang="en-US"/>
          </a:p>
        </p:txBody>
      </p:sp>
      <p:sp>
        <p:nvSpPr>
          <p:cNvPr id="5134" name="Rectangle 14">
            <a:extLst>
              <a:ext uri="{FF2B5EF4-FFF2-40B4-BE49-F238E27FC236}">
                <a16:creationId xmlns:a16="http://schemas.microsoft.com/office/drawing/2014/main" id="{5B6A7189-651F-047E-C211-7CE4448B2E16}"/>
              </a:ext>
            </a:extLst>
          </p:cNvPr>
          <p:cNvSpPr>
            <a:spLocks noGrp="1" noChangeArrowheads="1"/>
          </p:cNvSpPr>
          <p:nvPr>
            <p:ph type="ftr" sz="quarter" idx="3"/>
          </p:nvPr>
        </p:nvSpPr>
        <p:spPr>
          <a:xfrm>
            <a:off x="3124200" y="6251575"/>
            <a:ext cx="2895600" cy="476250"/>
          </a:xfrm>
        </p:spPr>
        <p:txBody>
          <a:bodyPr/>
          <a:lstStyle>
            <a:lvl1pPr>
              <a:defRPr/>
            </a:lvl1pPr>
          </a:lstStyle>
          <a:p>
            <a:endParaRPr lang="en-GB" altLang="en-US"/>
          </a:p>
        </p:txBody>
      </p:sp>
      <p:sp>
        <p:nvSpPr>
          <p:cNvPr id="5135" name="Rectangle 15">
            <a:extLst>
              <a:ext uri="{FF2B5EF4-FFF2-40B4-BE49-F238E27FC236}">
                <a16:creationId xmlns:a16="http://schemas.microsoft.com/office/drawing/2014/main" id="{23844430-9B9A-CACC-E5B6-1F9D4333997C}"/>
              </a:ext>
            </a:extLst>
          </p:cNvPr>
          <p:cNvSpPr>
            <a:spLocks noGrp="1" noChangeArrowheads="1"/>
          </p:cNvSpPr>
          <p:nvPr>
            <p:ph type="sldNum" sz="quarter" idx="4"/>
          </p:nvPr>
        </p:nvSpPr>
        <p:spPr>
          <a:xfrm>
            <a:off x="6553200" y="6254750"/>
            <a:ext cx="2133600" cy="476250"/>
          </a:xfrm>
        </p:spPr>
        <p:txBody>
          <a:bodyPr/>
          <a:lstStyle>
            <a:lvl1pPr>
              <a:defRPr/>
            </a:lvl1pPr>
          </a:lstStyle>
          <a:p>
            <a:fld id="{ED7E7625-1BA7-40E2-AB37-198653E6E7F2}" type="slidenum">
              <a:rPr lang="en-GB" altLang="en-US"/>
              <a:pPr/>
              <a:t>‹#›</a:t>
            </a:fld>
            <a:endParaRPr lang="en-GB"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24EAEB-6B68-65BA-F9CC-AB19D6743C53}"/>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61D6A252-E30F-68F0-2070-BBD621008CD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D371DA9-314B-8809-2869-11E97FAF1B19}"/>
              </a:ext>
            </a:extLst>
          </p:cNvPr>
          <p:cNvSpPr>
            <a:spLocks noGrp="1"/>
          </p:cNvSpPr>
          <p:nvPr>
            <p:ph type="dt" sz="half" idx="10"/>
          </p:nvPr>
        </p:nvSpPr>
        <p:spPr/>
        <p:txBody>
          <a:bodyPr/>
          <a:lstStyle>
            <a:lvl1pPr>
              <a:defRPr/>
            </a:lvl1pPr>
          </a:lstStyle>
          <a:p>
            <a:endParaRPr lang="en-GB" altLang="en-US"/>
          </a:p>
        </p:txBody>
      </p:sp>
      <p:sp>
        <p:nvSpPr>
          <p:cNvPr id="5" name="Slide Number Placeholder 4">
            <a:extLst>
              <a:ext uri="{FF2B5EF4-FFF2-40B4-BE49-F238E27FC236}">
                <a16:creationId xmlns:a16="http://schemas.microsoft.com/office/drawing/2014/main" id="{745B1797-B19B-72D4-F374-9D41494AF35D}"/>
              </a:ext>
            </a:extLst>
          </p:cNvPr>
          <p:cNvSpPr>
            <a:spLocks noGrp="1"/>
          </p:cNvSpPr>
          <p:nvPr>
            <p:ph type="sldNum" sz="quarter" idx="11"/>
          </p:nvPr>
        </p:nvSpPr>
        <p:spPr/>
        <p:txBody>
          <a:bodyPr/>
          <a:lstStyle>
            <a:lvl1pPr>
              <a:defRPr/>
            </a:lvl1pPr>
          </a:lstStyle>
          <a:p>
            <a:fld id="{17EBF9DF-3D69-4CAF-A42F-3F166DE892CB}" type="slidenum">
              <a:rPr lang="en-GB" altLang="en-US"/>
              <a:pPr/>
              <a:t>‹#›</a:t>
            </a:fld>
            <a:endParaRPr lang="en-GB" altLang="en-US"/>
          </a:p>
        </p:txBody>
      </p:sp>
      <p:sp>
        <p:nvSpPr>
          <p:cNvPr id="6" name="Footer Placeholder 5">
            <a:extLst>
              <a:ext uri="{FF2B5EF4-FFF2-40B4-BE49-F238E27FC236}">
                <a16:creationId xmlns:a16="http://schemas.microsoft.com/office/drawing/2014/main" id="{1B7D9A8E-8309-9B55-F4D8-57C17E025914}"/>
              </a:ext>
            </a:extLst>
          </p:cNvPr>
          <p:cNvSpPr>
            <a:spLocks noGrp="1"/>
          </p:cNvSpPr>
          <p:nvPr>
            <p:ph type="ftr" sz="quarter" idx="12"/>
          </p:nvPr>
        </p:nvSpPr>
        <p:spPr/>
        <p:txBody>
          <a:bodyPr/>
          <a:lstStyle>
            <a:lvl1pPr>
              <a:defRPr/>
            </a:lvl1pPr>
          </a:lstStyle>
          <a:p>
            <a:endParaRPr lang="en-GB" altLang="en-US"/>
          </a:p>
        </p:txBody>
      </p:sp>
    </p:spTree>
    <p:extLst>
      <p:ext uri="{BB962C8B-B14F-4D97-AF65-F5344CB8AC3E}">
        <p14:creationId xmlns:p14="http://schemas.microsoft.com/office/powerpoint/2010/main" val="1383387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AF814C7-12E3-CA4B-5A35-8DE3FFC122EB}"/>
              </a:ext>
            </a:extLst>
          </p:cNvPr>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4E83A894-FD90-6809-8FE6-2AC62CD2AA9E}"/>
              </a:ext>
            </a:extLst>
          </p:cNvPr>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BE50D0A-8FC3-10D4-2533-BA46C612A89F}"/>
              </a:ext>
            </a:extLst>
          </p:cNvPr>
          <p:cNvSpPr>
            <a:spLocks noGrp="1"/>
          </p:cNvSpPr>
          <p:nvPr>
            <p:ph type="dt" sz="half" idx="10"/>
          </p:nvPr>
        </p:nvSpPr>
        <p:spPr/>
        <p:txBody>
          <a:bodyPr/>
          <a:lstStyle>
            <a:lvl1pPr>
              <a:defRPr/>
            </a:lvl1pPr>
          </a:lstStyle>
          <a:p>
            <a:endParaRPr lang="en-GB" altLang="en-US"/>
          </a:p>
        </p:txBody>
      </p:sp>
      <p:sp>
        <p:nvSpPr>
          <p:cNvPr id="5" name="Slide Number Placeholder 4">
            <a:extLst>
              <a:ext uri="{FF2B5EF4-FFF2-40B4-BE49-F238E27FC236}">
                <a16:creationId xmlns:a16="http://schemas.microsoft.com/office/drawing/2014/main" id="{4FC531D0-98E1-13B2-2991-4FB77163138B}"/>
              </a:ext>
            </a:extLst>
          </p:cNvPr>
          <p:cNvSpPr>
            <a:spLocks noGrp="1"/>
          </p:cNvSpPr>
          <p:nvPr>
            <p:ph type="sldNum" sz="quarter" idx="11"/>
          </p:nvPr>
        </p:nvSpPr>
        <p:spPr/>
        <p:txBody>
          <a:bodyPr/>
          <a:lstStyle>
            <a:lvl1pPr>
              <a:defRPr/>
            </a:lvl1pPr>
          </a:lstStyle>
          <a:p>
            <a:fld id="{1DF89B93-1E41-49FF-BE17-F7ACC31AC8A6}" type="slidenum">
              <a:rPr lang="en-GB" altLang="en-US"/>
              <a:pPr/>
              <a:t>‹#›</a:t>
            </a:fld>
            <a:endParaRPr lang="en-GB" altLang="en-US"/>
          </a:p>
        </p:txBody>
      </p:sp>
      <p:sp>
        <p:nvSpPr>
          <p:cNvPr id="6" name="Footer Placeholder 5">
            <a:extLst>
              <a:ext uri="{FF2B5EF4-FFF2-40B4-BE49-F238E27FC236}">
                <a16:creationId xmlns:a16="http://schemas.microsoft.com/office/drawing/2014/main" id="{BFCFD645-E968-15EF-009E-E551D72181D5}"/>
              </a:ext>
            </a:extLst>
          </p:cNvPr>
          <p:cNvSpPr>
            <a:spLocks noGrp="1"/>
          </p:cNvSpPr>
          <p:nvPr>
            <p:ph type="ftr" sz="quarter" idx="12"/>
          </p:nvPr>
        </p:nvSpPr>
        <p:spPr/>
        <p:txBody>
          <a:bodyPr/>
          <a:lstStyle>
            <a:lvl1pPr>
              <a:defRPr/>
            </a:lvl1pPr>
          </a:lstStyle>
          <a:p>
            <a:endParaRPr lang="en-GB" altLang="en-US"/>
          </a:p>
        </p:txBody>
      </p:sp>
    </p:spTree>
    <p:extLst>
      <p:ext uri="{BB962C8B-B14F-4D97-AF65-F5344CB8AC3E}">
        <p14:creationId xmlns:p14="http://schemas.microsoft.com/office/powerpoint/2010/main" val="15723656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45F478-CE0D-44A7-1F33-EE2C9417F15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3F89ACC4-D093-BE8D-156D-8C7B24EE38B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50DA45E-5C79-FED8-9672-8F033AC199C9}"/>
              </a:ext>
            </a:extLst>
          </p:cNvPr>
          <p:cNvSpPr>
            <a:spLocks noGrp="1"/>
          </p:cNvSpPr>
          <p:nvPr>
            <p:ph type="dt" sz="half" idx="10"/>
          </p:nvPr>
        </p:nvSpPr>
        <p:spPr/>
        <p:txBody>
          <a:bodyPr/>
          <a:lstStyle>
            <a:lvl1pPr>
              <a:defRPr/>
            </a:lvl1pPr>
          </a:lstStyle>
          <a:p>
            <a:endParaRPr lang="en-GB" altLang="en-US"/>
          </a:p>
        </p:txBody>
      </p:sp>
      <p:sp>
        <p:nvSpPr>
          <p:cNvPr id="5" name="Slide Number Placeholder 4">
            <a:extLst>
              <a:ext uri="{FF2B5EF4-FFF2-40B4-BE49-F238E27FC236}">
                <a16:creationId xmlns:a16="http://schemas.microsoft.com/office/drawing/2014/main" id="{9F5479C8-5957-1052-32A1-20741F5D523F}"/>
              </a:ext>
            </a:extLst>
          </p:cNvPr>
          <p:cNvSpPr>
            <a:spLocks noGrp="1"/>
          </p:cNvSpPr>
          <p:nvPr>
            <p:ph type="sldNum" sz="quarter" idx="11"/>
          </p:nvPr>
        </p:nvSpPr>
        <p:spPr/>
        <p:txBody>
          <a:bodyPr/>
          <a:lstStyle>
            <a:lvl1pPr>
              <a:defRPr/>
            </a:lvl1pPr>
          </a:lstStyle>
          <a:p>
            <a:fld id="{3423CA92-4D82-4291-8560-7DD80257FEC0}" type="slidenum">
              <a:rPr lang="en-GB" altLang="en-US"/>
              <a:pPr/>
              <a:t>‹#›</a:t>
            </a:fld>
            <a:endParaRPr lang="en-GB" altLang="en-US"/>
          </a:p>
        </p:txBody>
      </p:sp>
      <p:sp>
        <p:nvSpPr>
          <p:cNvPr id="6" name="Footer Placeholder 5">
            <a:extLst>
              <a:ext uri="{FF2B5EF4-FFF2-40B4-BE49-F238E27FC236}">
                <a16:creationId xmlns:a16="http://schemas.microsoft.com/office/drawing/2014/main" id="{25F2017F-FBB3-1F27-99A8-CDF3231D4259}"/>
              </a:ext>
            </a:extLst>
          </p:cNvPr>
          <p:cNvSpPr>
            <a:spLocks noGrp="1"/>
          </p:cNvSpPr>
          <p:nvPr>
            <p:ph type="ftr" sz="quarter" idx="12"/>
          </p:nvPr>
        </p:nvSpPr>
        <p:spPr/>
        <p:txBody>
          <a:bodyPr/>
          <a:lstStyle>
            <a:lvl1pPr>
              <a:defRPr/>
            </a:lvl1pPr>
          </a:lstStyle>
          <a:p>
            <a:endParaRPr lang="en-GB" altLang="en-US"/>
          </a:p>
        </p:txBody>
      </p:sp>
    </p:spTree>
    <p:extLst>
      <p:ext uri="{BB962C8B-B14F-4D97-AF65-F5344CB8AC3E}">
        <p14:creationId xmlns:p14="http://schemas.microsoft.com/office/powerpoint/2010/main" val="15851530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E2F676-074C-75CB-EEBD-A19FC04EBDB4}"/>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CFFD2167-B214-C1E8-9060-15A06146A314}"/>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1531582E-A56B-7E8B-D68C-7A40EA105C24}"/>
              </a:ext>
            </a:extLst>
          </p:cNvPr>
          <p:cNvSpPr>
            <a:spLocks noGrp="1"/>
          </p:cNvSpPr>
          <p:nvPr>
            <p:ph type="dt" sz="half" idx="10"/>
          </p:nvPr>
        </p:nvSpPr>
        <p:spPr/>
        <p:txBody>
          <a:bodyPr/>
          <a:lstStyle>
            <a:lvl1pPr>
              <a:defRPr/>
            </a:lvl1pPr>
          </a:lstStyle>
          <a:p>
            <a:endParaRPr lang="en-GB" altLang="en-US"/>
          </a:p>
        </p:txBody>
      </p:sp>
      <p:sp>
        <p:nvSpPr>
          <p:cNvPr id="5" name="Slide Number Placeholder 4">
            <a:extLst>
              <a:ext uri="{FF2B5EF4-FFF2-40B4-BE49-F238E27FC236}">
                <a16:creationId xmlns:a16="http://schemas.microsoft.com/office/drawing/2014/main" id="{6AA714A5-192E-6BEE-C490-E4C686286FBD}"/>
              </a:ext>
            </a:extLst>
          </p:cNvPr>
          <p:cNvSpPr>
            <a:spLocks noGrp="1"/>
          </p:cNvSpPr>
          <p:nvPr>
            <p:ph type="sldNum" sz="quarter" idx="11"/>
          </p:nvPr>
        </p:nvSpPr>
        <p:spPr/>
        <p:txBody>
          <a:bodyPr/>
          <a:lstStyle>
            <a:lvl1pPr>
              <a:defRPr/>
            </a:lvl1pPr>
          </a:lstStyle>
          <a:p>
            <a:fld id="{2C09BAE6-84F8-4AF6-8143-AE6FA22290A2}" type="slidenum">
              <a:rPr lang="en-GB" altLang="en-US"/>
              <a:pPr/>
              <a:t>‹#›</a:t>
            </a:fld>
            <a:endParaRPr lang="en-GB" altLang="en-US"/>
          </a:p>
        </p:txBody>
      </p:sp>
      <p:sp>
        <p:nvSpPr>
          <p:cNvPr id="6" name="Footer Placeholder 5">
            <a:extLst>
              <a:ext uri="{FF2B5EF4-FFF2-40B4-BE49-F238E27FC236}">
                <a16:creationId xmlns:a16="http://schemas.microsoft.com/office/drawing/2014/main" id="{AA0E0415-AA6D-4D7F-62CF-2B185D528598}"/>
              </a:ext>
            </a:extLst>
          </p:cNvPr>
          <p:cNvSpPr>
            <a:spLocks noGrp="1"/>
          </p:cNvSpPr>
          <p:nvPr>
            <p:ph type="ftr" sz="quarter" idx="12"/>
          </p:nvPr>
        </p:nvSpPr>
        <p:spPr/>
        <p:txBody>
          <a:bodyPr/>
          <a:lstStyle>
            <a:lvl1pPr>
              <a:defRPr/>
            </a:lvl1pPr>
          </a:lstStyle>
          <a:p>
            <a:endParaRPr lang="en-GB" altLang="en-US"/>
          </a:p>
        </p:txBody>
      </p:sp>
    </p:spTree>
    <p:extLst>
      <p:ext uri="{BB962C8B-B14F-4D97-AF65-F5344CB8AC3E}">
        <p14:creationId xmlns:p14="http://schemas.microsoft.com/office/powerpoint/2010/main" val="2856139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948AB4-0EAB-0571-7D6C-10D3754D1414}"/>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0842AE46-22B4-1CBC-20D7-4E02F74CA72A}"/>
              </a:ext>
            </a:extLst>
          </p:cNvPr>
          <p:cNvSpPr>
            <a:spLocks noGrp="1"/>
          </p:cNvSpPr>
          <p:nvPr>
            <p:ph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BFE67821-FDF8-E072-23D2-2105AD500B1C}"/>
              </a:ext>
            </a:extLst>
          </p:cNvPr>
          <p:cNvSpPr>
            <a:spLocks noGrp="1"/>
          </p:cNvSpPr>
          <p:nvPr>
            <p:ph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8128C47D-492F-CBA1-EBBB-B63200810191}"/>
              </a:ext>
            </a:extLst>
          </p:cNvPr>
          <p:cNvSpPr>
            <a:spLocks noGrp="1"/>
          </p:cNvSpPr>
          <p:nvPr>
            <p:ph type="dt" sz="half" idx="10"/>
          </p:nvPr>
        </p:nvSpPr>
        <p:spPr/>
        <p:txBody>
          <a:bodyPr/>
          <a:lstStyle>
            <a:lvl1pPr>
              <a:defRPr/>
            </a:lvl1pPr>
          </a:lstStyle>
          <a:p>
            <a:endParaRPr lang="en-GB" altLang="en-US"/>
          </a:p>
        </p:txBody>
      </p:sp>
      <p:sp>
        <p:nvSpPr>
          <p:cNvPr id="6" name="Slide Number Placeholder 5">
            <a:extLst>
              <a:ext uri="{FF2B5EF4-FFF2-40B4-BE49-F238E27FC236}">
                <a16:creationId xmlns:a16="http://schemas.microsoft.com/office/drawing/2014/main" id="{76EFC39D-C1A0-013F-F375-0E503687C8BA}"/>
              </a:ext>
            </a:extLst>
          </p:cNvPr>
          <p:cNvSpPr>
            <a:spLocks noGrp="1"/>
          </p:cNvSpPr>
          <p:nvPr>
            <p:ph type="sldNum" sz="quarter" idx="11"/>
          </p:nvPr>
        </p:nvSpPr>
        <p:spPr/>
        <p:txBody>
          <a:bodyPr/>
          <a:lstStyle>
            <a:lvl1pPr>
              <a:defRPr/>
            </a:lvl1pPr>
          </a:lstStyle>
          <a:p>
            <a:fld id="{543BF398-C991-409A-BE34-455D111845C5}" type="slidenum">
              <a:rPr lang="en-GB" altLang="en-US"/>
              <a:pPr/>
              <a:t>‹#›</a:t>
            </a:fld>
            <a:endParaRPr lang="en-GB" altLang="en-US"/>
          </a:p>
        </p:txBody>
      </p:sp>
      <p:sp>
        <p:nvSpPr>
          <p:cNvPr id="7" name="Footer Placeholder 6">
            <a:extLst>
              <a:ext uri="{FF2B5EF4-FFF2-40B4-BE49-F238E27FC236}">
                <a16:creationId xmlns:a16="http://schemas.microsoft.com/office/drawing/2014/main" id="{EB67D1F6-93E7-9C85-63A5-DE16F84D8F70}"/>
              </a:ext>
            </a:extLst>
          </p:cNvPr>
          <p:cNvSpPr>
            <a:spLocks noGrp="1"/>
          </p:cNvSpPr>
          <p:nvPr>
            <p:ph type="ftr" sz="quarter" idx="12"/>
          </p:nvPr>
        </p:nvSpPr>
        <p:spPr/>
        <p:txBody>
          <a:bodyPr/>
          <a:lstStyle>
            <a:lvl1pPr>
              <a:defRPr/>
            </a:lvl1pPr>
          </a:lstStyle>
          <a:p>
            <a:endParaRPr lang="en-GB" altLang="en-US"/>
          </a:p>
        </p:txBody>
      </p:sp>
    </p:spTree>
    <p:extLst>
      <p:ext uri="{BB962C8B-B14F-4D97-AF65-F5344CB8AC3E}">
        <p14:creationId xmlns:p14="http://schemas.microsoft.com/office/powerpoint/2010/main" val="1637136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455639-FC7D-1125-BE1A-18B5B3AA71C5}"/>
              </a:ext>
            </a:extLst>
          </p:cNvPr>
          <p:cNvSpPr>
            <a:spLocks noGrp="1"/>
          </p:cNvSpPr>
          <p:nvPr>
            <p:ph type="title"/>
          </p:nvPr>
        </p:nvSpPr>
        <p:spPr>
          <a:xfrm>
            <a:off x="630238" y="365125"/>
            <a:ext cx="78867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3D275A61-691E-800C-9E97-FF9487A54EFB}"/>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E730C30-B485-4DA8-C118-B53DAC6AA69D}"/>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ECB5024C-DCA5-BBA0-D09D-19B69906BFEC}"/>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C7711E2-BA33-8341-BAE8-195DAC06627F}"/>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6FC70DBA-EF07-3307-2101-9AECF9D75387}"/>
              </a:ext>
            </a:extLst>
          </p:cNvPr>
          <p:cNvSpPr>
            <a:spLocks noGrp="1"/>
          </p:cNvSpPr>
          <p:nvPr>
            <p:ph type="dt" sz="half" idx="10"/>
          </p:nvPr>
        </p:nvSpPr>
        <p:spPr/>
        <p:txBody>
          <a:bodyPr/>
          <a:lstStyle>
            <a:lvl1pPr>
              <a:defRPr/>
            </a:lvl1pPr>
          </a:lstStyle>
          <a:p>
            <a:endParaRPr lang="en-GB" altLang="en-US"/>
          </a:p>
        </p:txBody>
      </p:sp>
      <p:sp>
        <p:nvSpPr>
          <p:cNvPr id="8" name="Slide Number Placeholder 7">
            <a:extLst>
              <a:ext uri="{FF2B5EF4-FFF2-40B4-BE49-F238E27FC236}">
                <a16:creationId xmlns:a16="http://schemas.microsoft.com/office/drawing/2014/main" id="{3BED9F78-95B6-EB90-D8F6-93F6A4A2E3E9}"/>
              </a:ext>
            </a:extLst>
          </p:cNvPr>
          <p:cNvSpPr>
            <a:spLocks noGrp="1"/>
          </p:cNvSpPr>
          <p:nvPr>
            <p:ph type="sldNum" sz="quarter" idx="11"/>
          </p:nvPr>
        </p:nvSpPr>
        <p:spPr/>
        <p:txBody>
          <a:bodyPr/>
          <a:lstStyle>
            <a:lvl1pPr>
              <a:defRPr/>
            </a:lvl1pPr>
          </a:lstStyle>
          <a:p>
            <a:fld id="{9BD0259B-8181-4821-9852-94DBE1A9DFDB}" type="slidenum">
              <a:rPr lang="en-GB" altLang="en-US"/>
              <a:pPr/>
              <a:t>‹#›</a:t>
            </a:fld>
            <a:endParaRPr lang="en-GB" altLang="en-US"/>
          </a:p>
        </p:txBody>
      </p:sp>
      <p:sp>
        <p:nvSpPr>
          <p:cNvPr id="9" name="Footer Placeholder 8">
            <a:extLst>
              <a:ext uri="{FF2B5EF4-FFF2-40B4-BE49-F238E27FC236}">
                <a16:creationId xmlns:a16="http://schemas.microsoft.com/office/drawing/2014/main" id="{CDD1E71E-1C6C-DF10-B30E-6FB767EE6353}"/>
              </a:ext>
            </a:extLst>
          </p:cNvPr>
          <p:cNvSpPr>
            <a:spLocks noGrp="1"/>
          </p:cNvSpPr>
          <p:nvPr>
            <p:ph type="ftr" sz="quarter" idx="12"/>
          </p:nvPr>
        </p:nvSpPr>
        <p:spPr/>
        <p:txBody>
          <a:bodyPr/>
          <a:lstStyle>
            <a:lvl1pPr>
              <a:defRPr/>
            </a:lvl1pPr>
          </a:lstStyle>
          <a:p>
            <a:endParaRPr lang="en-GB" altLang="en-US"/>
          </a:p>
        </p:txBody>
      </p:sp>
    </p:spTree>
    <p:extLst>
      <p:ext uri="{BB962C8B-B14F-4D97-AF65-F5344CB8AC3E}">
        <p14:creationId xmlns:p14="http://schemas.microsoft.com/office/powerpoint/2010/main" val="26418709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E72236-D9CB-0CFD-EB9D-11173F00C12B}"/>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20B1F489-70B0-EE4E-F5AA-07381987D7FD}"/>
              </a:ext>
            </a:extLst>
          </p:cNvPr>
          <p:cNvSpPr>
            <a:spLocks noGrp="1"/>
          </p:cNvSpPr>
          <p:nvPr>
            <p:ph type="dt" sz="half" idx="10"/>
          </p:nvPr>
        </p:nvSpPr>
        <p:spPr/>
        <p:txBody>
          <a:bodyPr/>
          <a:lstStyle>
            <a:lvl1pPr>
              <a:defRPr/>
            </a:lvl1pPr>
          </a:lstStyle>
          <a:p>
            <a:endParaRPr lang="en-GB" altLang="en-US"/>
          </a:p>
        </p:txBody>
      </p:sp>
      <p:sp>
        <p:nvSpPr>
          <p:cNvPr id="4" name="Slide Number Placeholder 3">
            <a:extLst>
              <a:ext uri="{FF2B5EF4-FFF2-40B4-BE49-F238E27FC236}">
                <a16:creationId xmlns:a16="http://schemas.microsoft.com/office/drawing/2014/main" id="{AE870A2E-89AB-840A-A406-4D3A44861221}"/>
              </a:ext>
            </a:extLst>
          </p:cNvPr>
          <p:cNvSpPr>
            <a:spLocks noGrp="1"/>
          </p:cNvSpPr>
          <p:nvPr>
            <p:ph type="sldNum" sz="quarter" idx="11"/>
          </p:nvPr>
        </p:nvSpPr>
        <p:spPr/>
        <p:txBody>
          <a:bodyPr/>
          <a:lstStyle>
            <a:lvl1pPr>
              <a:defRPr/>
            </a:lvl1pPr>
          </a:lstStyle>
          <a:p>
            <a:fld id="{E1F1F575-C283-44D2-8552-27660FBAB090}" type="slidenum">
              <a:rPr lang="en-GB" altLang="en-US"/>
              <a:pPr/>
              <a:t>‹#›</a:t>
            </a:fld>
            <a:endParaRPr lang="en-GB" altLang="en-US"/>
          </a:p>
        </p:txBody>
      </p:sp>
      <p:sp>
        <p:nvSpPr>
          <p:cNvPr id="5" name="Footer Placeholder 4">
            <a:extLst>
              <a:ext uri="{FF2B5EF4-FFF2-40B4-BE49-F238E27FC236}">
                <a16:creationId xmlns:a16="http://schemas.microsoft.com/office/drawing/2014/main" id="{7BDE9A84-3A66-0655-9E0A-F5429C08E9A5}"/>
              </a:ext>
            </a:extLst>
          </p:cNvPr>
          <p:cNvSpPr>
            <a:spLocks noGrp="1"/>
          </p:cNvSpPr>
          <p:nvPr>
            <p:ph type="ftr" sz="quarter" idx="12"/>
          </p:nvPr>
        </p:nvSpPr>
        <p:spPr/>
        <p:txBody>
          <a:bodyPr/>
          <a:lstStyle>
            <a:lvl1pPr>
              <a:defRPr/>
            </a:lvl1pPr>
          </a:lstStyle>
          <a:p>
            <a:endParaRPr lang="en-GB" altLang="en-US"/>
          </a:p>
        </p:txBody>
      </p:sp>
    </p:spTree>
    <p:extLst>
      <p:ext uri="{BB962C8B-B14F-4D97-AF65-F5344CB8AC3E}">
        <p14:creationId xmlns:p14="http://schemas.microsoft.com/office/powerpoint/2010/main" val="35471663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9DBA52E-6DF8-A533-B97D-F72772B51EC3}"/>
              </a:ext>
            </a:extLst>
          </p:cNvPr>
          <p:cNvSpPr>
            <a:spLocks noGrp="1"/>
          </p:cNvSpPr>
          <p:nvPr>
            <p:ph type="dt" sz="half" idx="10"/>
          </p:nvPr>
        </p:nvSpPr>
        <p:spPr/>
        <p:txBody>
          <a:bodyPr/>
          <a:lstStyle>
            <a:lvl1pPr>
              <a:defRPr/>
            </a:lvl1pPr>
          </a:lstStyle>
          <a:p>
            <a:endParaRPr lang="en-GB" altLang="en-US"/>
          </a:p>
        </p:txBody>
      </p:sp>
      <p:sp>
        <p:nvSpPr>
          <p:cNvPr id="3" name="Slide Number Placeholder 2">
            <a:extLst>
              <a:ext uri="{FF2B5EF4-FFF2-40B4-BE49-F238E27FC236}">
                <a16:creationId xmlns:a16="http://schemas.microsoft.com/office/drawing/2014/main" id="{2EE71E5B-47F2-952C-3A1A-DAC597583A09}"/>
              </a:ext>
            </a:extLst>
          </p:cNvPr>
          <p:cNvSpPr>
            <a:spLocks noGrp="1"/>
          </p:cNvSpPr>
          <p:nvPr>
            <p:ph type="sldNum" sz="quarter" idx="11"/>
          </p:nvPr>
        </p:nvSpPr>
        <p:spPr/>
        <p:txBody>
          <a:bodyPr/>
          <a:lstStyle>
            <a:lvl1pPr>
              <a:defRPr/>
            </a:lvl1pPr>
          </a:lstStyle>
          <a:p>
            <a:fld id="{0695B7E3-A6C4-489B-8DFF-C745E18060AC}" type="slidenum">
              <a:rPr lang="en-GB" altLang="en-US"/>
              <a:pPr/>
              <a:t>‹#›</a:t>
            </a:fld>
            <a:endParaRPr lang="en-GB" altLang="en-US"/>
          </a:p>
        </p:txBody>
      </p:sp>
      <p:sp>
        <p:nvSpPr>
          <p:cNvPr id="4" name="Footer Placeholder 3">
            <a:extLst>
              <a:ext uri="{FF2B5EF4-FFF2-40B4-BE49-F238E27FC236}">
                <a16:creationId xmlns:a16="http://schemas.microsoft.com/office/drawing/2014/main" id="{09C297C1-B5CC-F764-D675-4625BE429C1A}"/>
              </a:ext>
            </a:extLst>
          </p:cNvPr>
          <p:cNvSpPr>
            <a:spLocks noGrp="1"/>
          </p:cNvSpPr>
          <p:nvPr>
            <p:ph type="ftr" sz="quarter" idx="12"/>
          </p:nvPr>
        </p:nvSpPr>
        <p:spPr/>
        <p:txBody>
          <a:bodyPr/>
          <a:lstStyle>
            <a:lvl1pPr>
              <a:defRPr/>
            </a:lvl1pPr>
          </a:lstStyle>
          <a:p>
            <a:endParaRPr lang="en-GB" altLang="en-US"/>
          </a:p>
        </p:txBody>
      </p:sp>
    </p:spTree>
    <p:extLst>
      <p:ext uri="{BB962C8B-B14F-4D97-AF65-F5344CB8AC3E}">
        <p14:creationId xmlns:p14="http://schemas.microsoft.com/office/powerpoint/2010/main" val="599344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200E4D-A6E3-BD7A-8BB6-5C54077FAF85}"/>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D8D40723-090B-E002-191E-E6F9752082E4}"/>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B7E43C2A-B58C-726C-9E3D-452B0A054D10}"/>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163A6A9-6FD9-D581-82B5-7D4C4667410A}"/>
              </a:ext>
            </a:extLst>
          </p:cNvPr>
          <p:cNvSpPr>
            <a:spLocks noGrp="1"/>
          </p:cNvSpPr>
          <p:nvPr>
            <p:ph type="dt" sz="half" idx="10"/>
          </p:nvPr>
        </p:nvSpPr>
        <p:spPr/>
        <p:txBody>
          <a:bodyPr/>
          <a:lstStyle>
            <a:lvl1pPr>
              <a:defRPr/>
            </a:lvl1pPr>
          </a:lstStyle>
          <a:p>
            <a:endParaRPr lang="en-GB" altLang="en-US"/>
          </a:p>
        </p:txBody>
      </p:sp>
      <p:sp>
        <p:nvSpPr>
          <p:cNvPr id="6" name="Slide Number Placeholder 5">
            <a:extLst>
              <a:ext uri="{FF2B5EF4-FFF2-40B4-BE49-F238E27FC236}">
                <a16:creationId xmlns:a16="http://schemas.microsoft.com/office/drawing/2014/main" id="{22325D0A-FA39-4B7E-0B82-941D9DB773DF}"/>
              </a:ext>
            </a:extLst>
          </p:cNvPr>
          <p:cNvSpPr>
            <a:spLocks noGrp="1"/>
          </p:cNvSpPr>
          <p:nvPr>
            <p:ph type="sldNum" sz="quarter" idx="11"/>
          </p:nvPr>
        </p:nvSpPr>
        <p:spPr/>
        <p:txBody>
          <a:bodyPr/>
          <a:lstStyle>
            <a:lvl1pPr>
              <a:defRPr/>
            </a:lvl1pPr>
          </a:lstStyle>
          <a:p>
            <a:fld id="{27E27299-E099-4CB2-BF5B-C2EB9BD574B0}" type="slidenum">
              <a:rPr lang="en-GB" altLang="en-US"/>
              <a:pPr/>
              <a:t>‹#›</a:t>
            </a:fld>
            <a:endParaRPr lang="en-GB" altLang="en-US"/>
          </a:p>
        </p:txBody>
      </p:sp>
      <p:sp>
        <p:nvSpPr>
          <p:cNvPr id="7" name="Footer Placeholder 6">
            <a:extLst>
              <a:ext uri="{FF2B5EF4-FFF2-40B4-BE49-F238E27FC236}">
                <a16:creationId xmlns:a16="http://schemas.microsoft.com/office/drawing/2014/main" id="{17A879FF-BFC4-2AF8-856C-B4C14084582E}"/>
              </a:ext>
            </a:extLst>
          </p:cNvPr>
          <p:cNvSpPr>
            <a:spLocks noGrp="1"/>
          </p:cNvSpPr>
          <p:nvPr>
            <p:ph type="ftr" sz="quarter" idx="12"/>
          </p:nvPr>
        </p:nvSpPr>
        <p:spPr/>
        <p:txBody>
          <a:bodyPr/>
          <a:lstStyle>
            <a:lvl1pPr>
              <a:defRPr/>
            </a:lvl1pPr>
          </a:lstStyle>
          <a:p>
            <a:endParaRPr lang="en-GB" altLang="en-US"/>
          </a:p>
        </p:txBody>
      </p:sp>
    </p:spTree>
    <p:extLst>
      <p:ext uri="{BB962C8B-B14F-4D97-AF65-F5344CB8AC3E}">
        <p14:creationId xmlns:p14="http://schemas.microsoft.com/office/powerpoint/2010/main" val="34739251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E3C906-C735-2761-9FB6-F23823AC5607}"/>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122FED82-BA60-5564-4AE5-47222E4B1F34}"/>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C088129B-7D7A-AE9C-423B-314E78CD0466}"/>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8C1E7CA-0A86-2F42-8AAB-5FC126CEDBA4}"/>
              </a:ext>
            </a:extLst>
          </p:cNvPr>
          <p:cNvSpPr>
            <a:spLocks noGrp="1"/>
          </p:cNvSpPr>
          <p:nvPr>
            <p:ph type="dt" sz="half" idx="10"/>
          </p:nvPr>
        </p:nvSpPr>
        <p:spPr/>
        <p:txBody>
          <a:bodyPr/>
          <a:lstStyle>
            <a:lvl1pPr>
              <a:defRPr/>
            </a:lvl1pPr>
          </a:lstStyle>
          <a:p>
            <a:endParaRPr lang="en-GB" altLang="en-US"/>
          </a:p>
        </p:txBody>
      </p:sp>
      <p:sp>
        <p:nvSpPr>
          <p:cNvPr id="6" name="Slide Number Placeholder 5">
            <a:extLst>
              <a:ext uri="{FF2B5EF4-FFF2-40B4-BE49-F238E27FC236}">
                <a16:creationId xmlns:a16="http://schemas.microsoft.com/office/drawing/2014/main" id="{EEF03282-03ED-E0D4-92F0-41875F8E56E7}"/>
              </a:ext>
            </a:extLst>
          </p:cNvPr>
          <p:cNvSpPr>
            <a:spLocks noGrp="1"/>
          </p:cNvSpPr>
          <p:nvPr>
            <p:ph type="sldNum" sz="quarter" idx="11"/>
          </p:nvPr>
        </p:nvSpPr>
        <p:spPr/>
        <p:txBody>
          <a:bodyPr/>
          <a:lstStyle>
            <a:lvl1pPr>
              <a:defRPr/>
            </a:lvl1pPr>
          </a:lstStyle>
          <a:p>
            <a:fld id="{9A21356D-7569-4708-B7C2-CA4309D94521}" type="slidenum">
              <a:rPr lang="en-GB" altLang="en-US"/>
              <a:pPr/>
              <a:t>‹#›</a:t>
            </a:fld>
            <a:endParaRPr lang="en-GB" altLang="en-US"/>
          </a:p>
        </p:txBody>
      </p:sp>
      <p:sp>
        <p:nvSpPr>
          <p:cNvPr id="7" name="Footer Placeholder 6">
            <a:extLst>
              <a:ext uri="{FF2B5EF4-FFF2-40B4-BE49-F238E27FC236}">
                <a16:creationId xmlns:a16="http://schemas.microsoft.com/office/drawing/2014/main" id="{C7E0C31B-C060-F0B0-BC77-3E2FFD1151BA}"/>
              </a:ext>
            </a:extLst>
          </p:cNvPr>
          <p:cNvSpPr>
            <a:spLocks noGrp="1"/>
          </p:cNvSpPr>
          <p:nvPr>
            <p:ph type="ftr" sz="quarter" idx="12"/>
          </p:nvPr>
        </p:nvSpPr>
        <p:spPr/>
        <p:txBody>
          <a:bodyPr/>
          <a:lstStyle>
            <a:lvl1pPr>
              <a:defRPr/>
            </a:lvl1pPr>
          </a:lstStyle>
          <a:p>
            <a:endParaRPr lang="en-GB" altLang="en-US"/>
          </a:p>
        </p:txBody>
      </p:sp>
    </p:spTree>
    <p:extLst>
      <p:ext uri="{BB962C8B-B14F-4D97-AF65-F5344CB8AC3E}">
        <p14:creationId xmlns:p14="http://schemas.microsoft.com/office/powerpoint/2010/main" val="22008809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5CA8AFD7-F61A-032D-362D-5FE0BA4CD09B}"/>
              </a:ext>
            </a:extLst>
          </p:cNvPr>
          <p:cNvSpPr>
            <a:spLocks noGrp="1" noChangeArrowheads="1"/>
          </p:cNvSpPr>
          <p:nvPr>
            <p:ph type="dt" sz="half" idx="2"/>
          </p:nvPr>
        </p:nvSpPr>
        <p:spPr bwMode="auto">
          <a:xfrm>
            <a:off x="457200" y="625157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panose="020B0604020202020204" pitchFamily="34" charset="0"/>
              </a:defRPr>
            </a:lvl1pPr>
          </a:lstStyle>
          <a:p>
            <a:endParaRPr lang="en-GB" altLang="en-US"/>
          </a:p>
        </p:txBody>
      </p:sp>
      <p:sp>
        <p:nvSpPr>
          <p:cNvPr id="4099" name="Rectangle 3">
            <a:extLst>
              <a:ext uri="{FF2B5EF4-FFF2-40B4-BE49-F238E27FC236}">
                <a16:creationId xmlns:a16="http://schemas.microsoft.com/office/drawing/2014/main" id="{700820FE-5B59-DE2B-8521-87CB84E2278B}"/>
              </a:ext>
            </a:extLst>
          </p:cNvPr>
          <p:cNvSpPr>
            <a:spLocks noGrp="1" noChangeArrowheads="1"/>
          </p:cNvSpPr>
          <p:nvPr>
            <p:ph type="sldNum" sz="quarter" idx="4"/>
          </p:nvPr>
        </p:nvSpPr>
        <p:spPr bwMode="auto">
          <a:xfrm>
            <a:off x="6553200" y="6248400"/>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panose="020B0604020202020204" pitchFamily="34" charset="0"/>
              </a:defRPr>
            </a:lvl1pPr>
          </a:lstStyle>
          <a:p>
            <a:fld id="{EAB9265E-B792-4A29-AFCC-172DF31A4EC4}" type="slidenum">
              <a:rPr lang="en-GB" altLang="en-US"/>
              <a:pPr/>
              <a:t>‹#›</a:t>
            </a:fld>
            <a:endParaRPr lang="en-GB" altLang="en-US"/>
          </a:p>
        </p:txBody>
      </p:sp>
      <p:grpSp>
        <p:nvGrpSpPr>
          <p:cNvPr id="4100" name="Group 4">
            <a:extLst>
              <a:ext uri="{FF2B5EF4-FFF2-40B4-BE49-F238E27FC236}">
                <a16:creationId xmlns:a16="http://schemas.microsoft.com/office/drawing/2014/main" id="{0CE27C0F-87D6-A04B-6BF9-C4DF159B330E}"/>
              </a:ext>
            </a:extLst>
          </p:cNvPr>
          <p:cNvGrpSpPr>
            <a:grpSpLocks/>
          </p:cNvGrpSpPr>
          <p:nvPr/>
        </p:nvGrpSpPr>
        <p:grpSpPr bwMode="auto">
          <a:xfrm>
            <a:off x="0" y="0"/>
            <a:ext cx="9140825" cy="6850063"/>
            <a:chOff x="0" y="0"/>
            <a:chExt cx="5758" cy="4315"/>
          </a:xfrm>
        </p:grpSpPr>
        <p:grpSp>
          <p:nvGrpSpPr>
            <p:cNvPr id="4101" name="Group 5">
              <a:extLst>
                <a:ext uri="{FF2B5EF4-FFF2-40B4-BE49-F238E27FC236}">
                  <a16:creationId xmlns:a16="http://schemas.microsoft.com/office/drawing/2014/main" id="{6A8DB576-AA4A-057D-282E-78455126F4E6}"/>
                </a:ext>
              </a:extLst>
            </p:cNvPr>
            <p:cNvGrpSpPr>
              <a:grpSpLocks/>
            </p:cNvGrpSpPr>
            <p:nvPr userDrawn="1"/>
          </p:nvGrpSpPr>
          <p:grpSpPr bwMode="auto">
            <a:xfrm>
              <a:off x="1728" y="2230"/>
              <a:ext cx="4027" cy="2085"/>
              <a:chOff x="1728" y="2230"/>
              <a:chExt cx="4027" cy="2085"/>
            </a:xfrm>
          </p:grpSpPr>
          <p:sp>
            <p:nvSpPr>
              <p:cNvPr id="4102" name="Freeform 6">
                <a:extLst>
                  <a:ext uri="{FF2B5EF4-FFF2-40B4-BE49-F238E27FC236}">
                    <a16:creationId xmlns:a16="http://schemas.microsoft.com/office/drawing/2014/main" id="{43E06E57-6CAA-545A-BAB7-A6F57E588A98}"/>
                  </a:ext>
                </a:extLst>
              </p:cNvPr>
              <p:cNvSpPr>
                <a:spLocks/>
              </p:cNvSpPr>
              <p:nvPr/>
            </p:nvSpPr>
            <p:spPr bwMode="hidden">
              <a:xfrm>
                <a:off x="1728" y="2644"/>
                <a:ext cx="2882" cy="1671"/>
              </a:xfrm>
              <a:custGeom>
                <a:avLst/>
                <a:gdLst>
                  <a:gd name="T0" fmla="*/ 2740 w 2882"/>
                  <a:gd name="T1" fmla="*/ 528 h 1671"/>
                  <a:gd name="T2" fmla="*/ 2632 w 2882"/>
                  <a:gd name="T3" fmla="*/ 484 h 1671"/>
                  <a:gd name="T4" fmla="*/ 2480 w 2882"/>
                  <a:gd name="T5" fmla="*/ 424 h 1671"/>
                  <a:gd name="T6" fmla="*/ 2203 w 2882"/>
                  <a:gd name="T7" fmla="*/ 343 h 1671"/>
                  <a:gd name="T8" fmla="*/ 1970 w 2882"/>
                  <a:gd name="T9" fmla="*/ 277 h 1671"/>
                  <a:gd name="T10" fmla="*/ 1807 w 2882"/>
                  <a:gd name="T11" fmla="*/ 212 h 1671"/>
                  <a:gd name="T12" fmla="*/ 1693 w 2882"/>
                  <a:gd name="T13" fmla="*/ 152 h 1671"/>
                  <a:gd name="T14" fmla="*/ 1628 w 2882"/>
                  <a:gd name="T15" fmla="*/ 103 h 1671"/>
                  <a:gd name="T16" fmla="*/ 1590 w 2882"/>
                  <a:gd name="T17" fmla="*/ 60 h 1671"/>
                  <a:gd name="T18" fmla="*/ 1579 w 2882"/>
                  <a:gd name="T19" fmla="*/ 27 h 1671"/>
                  <a:gd name="T20" fmla="*/ 1585 w 2882"/>
                  <a:gd name="T21" fmla="*/ 0 h 1671"/>
                  <a:gd name="T22" fmla="*/ 1557 w 2882"/>
                  <a:gd name="T23" fmla="*/ 49 h 1671"/>
                  <a:gd name="T24" fmla="*/ 1568 w 2882"/>
                  <a:gd name="T25" fmla="*/ 98 h 1671"/>
                  <a:gd name="T26" fmla="*/ 1617 w 2882"/>
                  <a:gd name="T27" fmla="*/ 141 h 1671"/>
                  <a:gd name="T28" fmla="*/ 1688 w 2882"/>
                  <a:gd name="T29" fmla="*/ 185 h 1671"/>
                  <a:gd name="T30" fmla="*/ 1791 w 2882"/>
                  <a:gd name="T31" fmla="*/ 228 h 1671"/>
                  <a:gd name="T32" fmla="*/ 2040 w 2882"/>
                  <a:gd name="T33" fmla="*/ 310 h 1671"/>
                  <a:gd name="T34" fmla="*/ 2285 w 2882"/>
                  <a:gd name="T35" fmla="*/ 381 h 1671"/>
                  <a:gd name="T36" fmla="*/ 2464 w 2882"/>
                  <a:gd name="T37" fmla="*/ 435 h 1671"/>
                  <a:gd name="T38" fmla="*/ 2605 w 2882"/>
                  <a:gd name="T39" fmla="*/ 484 h 1671"/>
                  <a:gd name="T40" fmla="*/ 2708 w 2882"/>
                  <a:gd name="T41" fmla="*/ 528 h 1671"/>
                  <a:gd name="T42" fmla="*/ 2768 w 2882"/>
                  <a:gd name="T43" fmla="*/ 560 h 1671"/>
                  <a:gd name="T44" fmla="*/ 2795 w 2882"/>
                  <a:gd name="T45" fmla="*/ 593 h 1671"/>
                  <a:gd name="T46" fmla="*/ 2795 w 2882"/>
                  <a:gd name="T47" fmla="*/ 642 h 1671"/>
                  <a:gd name="T48" fmla="*/ 2762 w 2882"/>
                  <a:gd name="T49" fmla="*/ 691 h 1671"/>
                  <a:gd name="T50" fmla="*/ 2692 w 2882"/>
                  <a:gd name="T51" fmla="*/ 735 h 1671"/>
                  <a:gd name="T52" fmla="*/ 2589 w 2882"/>
                  <a:gd name="T53" fmla="*/ 778 h 1671"/>
                  <a:gd name="T54" fmla="*/ 2458 w 2882"/>
                  <a:gd name="T55" fmla="*/ 822 h 1671"/>
                  <a:gd name="T56" fmla="*/ 2301 w 2882"/>
                  <a:gd name="T57" fmla="*/ 865 h 1671"/>
                  <a:gd name="T58" fmla="*/ 2030 w 2882"/>
                  <a:gd name="T59" fmla="*/ 930 h 1671"/>
                  <a:gd name="T60" fmla="*/ 1606 w 2882"/>
                  <a:gd name="T61" fmla="*/ 1034 h 1671"/>
                  <a:gd name="T62" fmla="*/ 1145 w 2882"/>
                  <a:gd name="T63" fmla="*/ 1164 h 1671"/>
                  <a:gd name="T64" fmla="*/ 673 w 2882"/>
                  <a:gd name="T65" fmla="*/ 1328 h 1671"/>
                  <a:gd name="T66" fmla="*/ 217 w 2882"/>
                  <a:gd name="T67" fmla="*/ 1545 h 1671"/>
                  <a:gd name="T68" fmla="*/ 353 w 2882"/>
                  <a:gd name="T69" fmla="*/ 1671 h 1671"/>
                  <a:gd name="T70" fmla="*/ 754 w 2882"/>
                  <a:gd name="T71" fmla="*/ 1469 h 1671"/>
                  <a:gd name="T72" fmla="*/ 1145 w 2882"/>
                  <a:gd name="T73" fmla="*/ 1311 h 1671"/>
                  <a:gd name="T74" fmla="*/ 1519 w 2882"/>
                  <a:gd name="T75" fmla="*/ 1186 h 1671"/>
                  <a:gd name="T76" fmla="*/ 1861 w 2882"/>
                  <a:gd name="T77" fmla="*/ 1083 h 1671"/>
                  <a:gd name="T78" fmla="*/ 2165 w 2882"/>
                  <a:gd name="T79" fmla="*/ 1007 h 1671"/>
                  <a:gd name="T80" fmla="*/ 2426 w 2882"/>
                  <a:gd name="T81" fmla="*/ 947 h 1671"/>
                  <a:gd name="T82" fmla="*/ 2626 w 2882"/>
                  <a:gd name="T83" fmla="*/ 892 h 1671"/>
                  <a:gd name="T84" fmla="*/ 2762 w 2882"/>
                  <a:gd name="T85" fmla="*/ 838 h 1671"/>
                  <a:gd name="T86" fmla="*/ 2827 w 2882"/>
                  <a:gd name="T87" fmla="*/ 794 h 1671"/>
                  <a:gd name="T88" fmla="*/ 2865 w 2882"/>
                  <a:gd name="T89" fmla="*/ 745 h 1671"/>
                  <a:gd name="T90" fmla="*/ 2882 w 2882"/>
                  <a:gd name="T91" fmla="*/ 702 h 1671"/>
                  <a:gd name="T92" fmla="*/ 2854 w 2882"/>
                  <a:gd name="T93" fmla="*/ 620 h 1671"/>
                  <a:gd name="T94" fmla="*/ 2800 w 2882"/>
                  <a:gd name="T95" fmla="*/ 560 h 1671"/>
                  <a:gd name="T96" fmla="*/ 2773 w 2882"/>
                  <a:gd name="T97" fmla="*/ 544 h 16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4103" name="Freeform 7">
                <a:extLst>
                  <a:ext uri="{FF2B5EF4-FFF2-40B4-BE49-F238E27FC236}">
                    <a16:creationId xmlns:a16="http://schemas.microsoft.com/office/drawing/2014/main" id="{79BABB75-6AAA-236C-A907-37D1DCFE1501}"/>
                  </a:ext>
                </a:extLst>
              </p:cNvPr>
              <p:cNvSpPr>
                <a:spLocks/>
              </p:cNvSpPr>
              <p:nvPr/>
            </p:nvSpPr>
            <p:spPr bwMode="hidden">
              <a:xfrm>
                <a:off x="4170" y="2671"/>
                <a:ext cx="1259" cy="811"/>
              </a:xfrm>
              <a:custGeom>
                <a:avLst/>
                <a:gdLst>
                  <a:gd name="T0" fmla="*/ 1259 w 1259"/>
                  <a:gd name="T1" fmla="*/ 615 h 811"/>
                  <a:gd name="T2" fmla="*/ 1248 w 1259"/>
                  <a:gd name="T3" fmla="*/ 588 h 811"/>
                  <a:gd name="T4" fmla="*/ 1237 w 1259"/>
                  <a:gd name="T5" fmla="*/ 566 h 811"/>
                  <a:gd name="T6" fmla="*/ 1216 w 1259"/>
                  <a:gd name="T7" fmla="*/ 539 h 811"/>
                  <a:gd name="T8" fmla="*/ 1188 w 1259"/>
                  <a:gd name="T9" fmla="*/ 517 h 811"/>
                  <a:gd name="T10" fmla="*/ 1123 w 1259"/>
                  <a:gd name="T11" fmla="*/ 479 h 811"/>
                  <a:gd name="T12" fmla="*/ 1042 w 1259"/>
                  <a:gd name="T13" fmla="*/ 441 h 811"/>
                  <a:gd name="T14" fmla="*/ 944 w 1259"/>
                  <a:gd name="T15" fmla="*/ 408 h 811"/>
                  <a:gd name="T16" fmla="*/ 841 w 1259"/>
                  <a:gd name="T17" fmla="*/ 381 h 811"/>
                  <a:gd name="T18" fmla="*/ 727 w 1259"/>
                  <a:gd name="T19" fmla="*/ 348 h 811"/>
                  <a:gd name="T20" fmla="*/ 613 w 1259"/>
                  <a:gd name="T21" fmla="*/ 321 h 811"/>
                  <a:gd name="T22" fmla="*/ 499 w 1259"/>
                  <a:gd name="T23" fmla="*/ 294 h 811"/>
                  <a:gd name="T24" fmla="*/ 391 w 1259"/>
                  <a:gd name="T25" fmla="*/ 261 h 811"/>
                  <a:gd name="T26" fmla="*/ 288 w 1259"/>
                  <a:gd name="T27" fmla="*/ 229 h 811"/>
                  <a:gd name="T28" fmla="*/ 195 w 1259"/>
                  <a:gd name="T29" fmla="*/ 196 h 811"/>
                  <a:gd name="T30" fmla="*/ 119 w 1259"/>
                  <a:gd name="T31" fmla="*/ 152 h 811"/>
                  <a:gd name="T32" fmla="*/ 54 w 1259"/>
                  <a:gd name="T33" fmla="*/ 109 h 811"/>
                  <a:gd name="T34" fmla="*/ 33 w 1259"/>
                  <a:gd name="T35" fmla="*/ 87 h 811"/>
                  <a:gd name="T36" fmla="*/ 16 w 1259"/>
                  <a:gd name="T37" fmla="*/ 60 h 811"/>
                  <a:gd name="T38" fmla="*/ 5 w 1259"/>
                  <a:gd name="T39" fmla="*/ 33 h 811"/>
                  <a:gd name="T40" fmla="*/ 0 w 1259"/>
                  <a:gd name="T41" fmla="*/ 0 h 811"/>
                  <a:gd name="T42" fmla="*/ 0 w 1259"/>
                  <a:gd name="T43" fmla="*/ 6 h 811"/>
                  <a:gd name="T44" fmla="*/ 0 w 1259"/>
                  <a:gd name="T45" fmla="*/ 11 h 811"/>
                  <a:gd name="T46" fmla="*/ 0 w 1259"/>
                  <a:gd name="T47" fmla="*/ 38 h 811"/>
                  <a:gd name="T48" fmla="*/ 5 w 1259"/>
                  <a:gd name="T49" fmla="*/ 60 h 811"/>
                  <a:gd name="T50" fmla="*/ 16 w 1259"/>
                  <a:gd name="T51" fmla="*/ 87 h 811"/>
                  <a:gd name="T52" fmla="*/ 33 w 1259"/>
                  <a:gd name="T53" fmla="*/ 114 h 811"/>
                  <a:gd name="T54" fmla="*/ 54 w 1259"/>
                  <a:gd name="T55" fmla="*/ 142 h 811"/>
                  <a:gd name="T56" fmla="*/ 87 w 1259"/>
                  <a:gd name="T57" fmla="*/ 174 h 811"/>
                  <a:gd name="T58" fmla="*/ 125 w 1259"/>
                  <a:gd name="T59" fmla="*/ 207 h 811"/>
                  <a:gd name="T60" fmla="*/ 179 w 1259"/>
                  <a:gd name="T61" fmla="*/ 240 h 811"/>
                  <a:gd name="T62" fmla="*/ 244 w 1259"/>
                  <a:gd name="T63" fmla="*/ 278 h 811"/>
                  <a:gd name="T64" fmla="*/ 326 w 1259"/>
                  <a:gd name="T65" fmla="*/ 310 h 811"/>
                  <a:gd name="T66" fmla="*/ 418 w 1259"/>
                  <a:gd name="T67" fmla="*/ 348 h 811"/>
                  <a:gd name="T68" fmla="*/ 526 w 1259"/>
                  <a:gd name="T69" fmla="*/ 381 h 811"/>
                  <a:gd name="T70" fmla="*/ 657 w 1259"/>
                  <a:gd name="T71" fmla="*/ 414 h 811"/>
                  <a:gd name="T72" fmla="*/ 749 w 1259"/>
                  <a:gd name="T73" fmla="*/ 435 h 811"/>
                  <a:gd name="T74" fmla="*/ 830 w 1259"/>
                  <a:gd name="T75" fmla="*/ 463 h 811"/>
                  <a:gd name="T76" fmla="*/ 901 w 1259"/>
                  <a:gd name="T77" fmla="*/ 490 h 811"/>
                  <a:gd name="T78" fmla="*/ 966 w 1259"/>
                  <a:gd name="T79" fmla="*/ 512 h 811"/>
                  <a:gd name="T80" fmla="*/ 1015 w 1259"/>
                  <a:gd name="T81" fmla="*/ 539 h 811"/>
                  <a:gd name="T82" fmla="*/ 1053 w 1259"/>
                  <a:gd name="T83" fmla="*/ 566 h 811"/>
                  <a:gd name="T84" fmla="*/ 1080 w 1259"/>
                  <a:gd name="T85" fmla="*/ 593 h 811"/>
                  <a:gd name="T86" fmla="*/ 1102 w 1259"/>
                  <a:gd name="T87" fmla="*/ 620 h 811"/>
                  <a:gd name="T88" fmla="*/ 1112 w 1259"/>
                  <a:gd name="T89" fmla="*/ 648 h 811"/>
                  <a:gd name="T90" fmla="*/ 1118 w 1259"/>
                  <a:gd name="T91" fmla="*/ 675 h 811"/>
                  <a:gd name="T92" fmla="*/ 1112 w 1259"/>
                  <a:gd name="T93" fmla="*/ 697 h 811"/>
                  <a:gd name="T94" fmla="*/ 1096 w 1259"/>
                  <a:gd name="T95" fmla="*/ 724 h 811"/>
                  <a:gd name="T96" fmla="*/ 1080 w 1259"/>
                  <a:gd name="T97" fmla="*/ 746 h 811"/>
                  <a:gd name="T98" fmla="*/ 1053 w 1259"/>
                  <a:gd name="T99" fmla="*/ 767 h 811"/>
                  <a:gd name="T100" fmla="*/ 1015 w 1259"/>
                  <a:gd name="T101" fmla="*/ 789 h 811"/>
                  <a:gd name="T102" fmla="*/ 977 w 1259"/>
                  <a:gd name="T103" fmla="*/ 811 h 811"/>
                  <a:gd name="T104" fmla="*/ 1047 w 1259"/>
                  <a:gd name="T105" fmla="*/ 789 h 811"/>
                  <a:gd name="T106" fmla="*/ 1107 w 1259"/>
                  <a:gd name="T107" fmla="*/ 767 h 811"/>
                  <a:gd name="T108" fmla="*/ 1156 w 1259"/>
                  <a:gd name="T109" fmla="*/ 746 h 811"/>
                  <a:gd name="T110" fmla="*/ 1199 w 1259"/>
                  <a:gd name="T111" fmla="*/ 724 h 811"/>
                  <a:gd name="T112" fmla="*/ 1226 w 1259"/>
                  <a:gd name="T113" fmla="*/ 702 h 811"/>
                  <a:gd name="T114" fmla="*/ 1248 w 1259"/>
                  <a:gd name="T115" fmla="*/ 675 h 811"/>
                  <a:gd name="T116" fmla="*/ 1259 w 1259"/>
                  <a:gd name="T117" fmla="*/ 648 h 811"/>
                  <a:gd name="T118" fmla="*/ 1259 w 1259"/>
                  <a:gd name="T119" fmla="*/ 615 h 811"/>
                  <a:gd name="T120" fmla="*/ 1259 w 1259"/>
                  <a:gd name="T121" fmla="*/ 615 h 8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4104" name="Freeform 8">
                <a:extLst>
                  <a:ext uri="{FF2B5EF4-FFF2-40B4-BE49-F238E27FC236}">
                    <a16:creationId xmlns:a16="http://schemas.microsoft.com/office/drawing/2014/main" id="{7F02BAF3-9498-F533-6EE3-61131224535D}"/>
                  </a:ext>
                </a:extLst>
              </p:cNvPr>
              <p:cNvSpPr>
                <a:spLocks/>
              </p:cNvSpPr>
              <p:nvPr/>
            </p:nvSpPr>
            <p:spPr bwMode="hidden">
              <a:xfrm>
                <a:off x="2900" y="3346"/>
                <a:ext cx="2849" cy="969"/>
              </a:xfrm>
              <a:custGeom>
                <a:avLst/>
                <a:gdLst>
                  <a:gd name="T0" fmla="*/ 92 w 2849"/>
                  <a:gd name="T1" fmla="*/ 958 h 969"/>
                  <a:gd name="T2" fmla="*/ 0 w 2849"/>
                  <a:gd name="T3" fmla="*/ 969 h 969"/>
                  <a:gd name="T4" fmla="*/ 391 w 2849"/>
                  <a:gd name="T5" fmla="*/ 969 h 969"/>
                  <a:gd name="T6" fmla="*/ 434 w 2849"/>
                  <a:gd name="T7" fmla="*/ 947 h 969"/>
                  <a:gd name="T8" fmla="*/ 483 w 2849"/>
                  <a:gd name="T9" fmla="*/ 914 h 969"/>
                  <a:gd name="T10" fmla="*/ 554 w 2849"/>
                  <a:gd name="T11" fmla="*/ 876 h 969"/>
                  <a:gd name="T12" fmla="*/ 635 w 2849"/>
                  <a:gd name="T13" fmla="*/ 838 h 969"/>
                  <a:gd name="T14" fmla="*/ 727 w 2849"/>
                  <a:gd name="T15" fmla="*/ 794 h 969"/>
                  <a:gd name="T16" fmla="*/ 836 w 2849"/>
                  <a:gd name="T17" fmla="*/ 745 h 969"/>
                  <a:gd name="T18" fmla="*/ 961 w 2849"/>
                  <a:gd name="T19" fmla="*/ 696 h 969"/>
                  <a:gd name="T20" fmla="*/ 1102 w 2849"/>
                  <a:gd name="T21" fmla="*/ 642 h 969"/>
                  <a:gd name="T22" fmla="*/ 1259 w 2849"/>
                  <a:gd name="T23" fmla="*/ 582 h 969"/>
                  <a:gd name="T24" fmla="*/ 1433 w 2849"/>
                  <a:gd name="T25" fmla="*/ 522 h 969"/>
                  <a:gd name="T26" fmla="*/ 1623 w 2849"/>
                  <a:gd name="T27" fmla="*/ 462 h 969"/>
                  <a:gd name="T28" fmla="*/ 1829 w 2849"/>
                  <a:gd name="T29" fmla="*/ 403 h 969"/>
                  <a:gd name="T30" fmla="*/ 2057 w 2849"/>
                  <a:gd name="T31" fmla="*/ 343 h 969"/>
                  <a:gd name="T32" fmla="*/ 2301 w 2849"/>
                  <a:gd name="T33" fmla="*/ 283 h 969"/>
                  <a:gd name="T34" fmla="*/ 2567 w 2849"/>
                  <a:gd name="T35" fmla="*/ 223 h 969"/>
                  <a:gd name="T36" fmla="*/ 2849 w 2849"/>
                  <a:gd name="T37" fmla="*/ 163 h 969"/>
                  <a:gd name="T38" fmla="*/ 2849 w 2849"/>
                  <a:gd name="T39" fmla="*/ 0 h 969"/>
                  <a:gd name="T40" fmla="*/ 2817 w 2849"/>
                  <a:gd name="T41" fmla="*/ 16 h 969"/>
                  <a:gd name="T42" fmla="*/ 2773 w 2849"/>
                  <a:gd name="T43" fmla="*/ 33 h 969"/>
                  <a:gd name="T44" fmla="*/ 2719 w 2849"/>
                  <a:gd name="T45" fmla="*/ 54 h 969"/>
                  <a:gd name="T46" fmla="*/ 2648 w 2849"/>
                  <a:gd name="T47" fmla="*/ 76 h 969"/>
                  <a:gd name="T48" fmla="*/ 2572 w 2849"/>
                  <a:gd name="T49" fmla="*/ 98 h 969"/>
                  <a:gd name="T50" fmla="*/ 2491 w 2849"/>
                  <a:gd name="T51" fmla="*/ 120 h 969"/>
                  <a:gd name="T52" fmla="*/ 2399 w 2849"/>
                  <a:gd name="T53" fmla="*/ 147 h 969"/>
                  <a:gd name="T54" fmla="*/ 2301 w 2849"/>
                  <a:gd name="T55" fmla="*/ 169 h 969"/>
                  <a:gd name="T56" fmla="*/ 2095 w 2849"/>
                  <a:gd name="T57" fmla="*/ 223 h 969"/>
                  <a:gd name="T58" fmla="*/ 1889 w 2849"/>
                  <a:gd name="T59" fmla="*/ 277 h 969"/>
                  <a:gd name="T60" fmla="*/ 1688 w 2849"/>
                  <a:gd name="T61" fmla="*/ 326 h 969"/>
                  <a:gd name="T62" fmla="*/ 1590 w 2849"/>
                  <a:gd name="T63" fmla="*/ 354 h 969"/>
                  <a:gd name="T64" fmla="*/ 1503 w 2849"/>
                  <a:gd name="T65" fmla="*/ 381 h 969"/>
                  <a:gd name="T66" fmla="*/ 1107 w 2849"/>
                  <a:gd name="T67" fmla="*/ 506 h 969"/>
                  <a:gd name="T68" fmla="*/ 912 w 2849"/>
                  <a:gd name="T69" fmla="*/ 577 h 969"/>
                  <a:gd name="T70" fmla="*/ 727 w 2849"/>
                  <a:gd name="T71" fmla="*/ 647 h 969"/>
                  <a:gd name="T72" fmla="*/ 548 w 2849"/>
                  <a:gd name="T73" fmla="*/ 718 h 969"/>
                  <a:gd name="T74" fmla="*/ 380 w 2849"/>
                  <a:gd name="T75" fmla="*/ 794 h 969"/>
                  <a:gd name="T76" fmla="*/ 228 w 2849"/>
                  <a:gd name="T77" fmla="*/ 876 h 969"/>
                  <a:gd name="T78" fmla="*/ 92 w 2849"/>
                  <a:gd name="T79" fmla="*/ 958 h 969"/>
                  <a:gd name="T80" fmla="*/ 92 w 2849"/>
                  <a:gd name="T81" fmla="*/ 958 h 9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4105" name="Freeform 9">
                <a:extLst>
                  <a:ext uri="{FF2B5EF4-FFF2-40B4-BE49-F238E27FC236}">
                    <a16:creationId xmlns:a16="http://schemas.microsoft.com/office/drawing/2014/main" id="{EDA7E34E-6C65-DF5F-7D46-F6C0CA38E88D}"/>
                  </a:ext>
                </a:extLst>
              </p:cNvPr>
              <p:cNvSpPr>
                <a:spLocks/>
              </p:cNvSpPr>
              <p:nvPr/>
            </p:nvSpPr>
            <p:spPr bwMode="hidden">
              <a:xfrm>
                <a:off x="2748" y="2230"/>
                <a:ext cx="3007" cy="2085"/>
              </a:xfrm>
              <a:custGeom>
                <a:avLst/>
                <a:gdLst>
                  <a:gd name="T0" fmla="*/ 1433 w 3007"/>
                  <a:gd name="T1" fmla="*/ 474 h 2085"/>
                  <a:gd name="T2" fmla="*/ 1460 w 3007"/>
                  <a:gd name="T3" fmla="*/ 528 h 2085"/>
                  <a:gd name="T4" fmla="*/ 1541 w 3007"/>
                  <a:gd name="T5" fmla="*/ 593 h 2085"/>
                  <a:gd name="T6" fmla="*/ 1715 w 3007"/>
                  <a:gd name="T7" fmla="*/ 670 h 2085"/>
                  <a:gd name="T8" fmla="*/ 1927 w 3007"/>
                  <a:gd name="T9" fmla="*/ 735 h 2085"/>
                  <a:gd name="T10" fmla="*/ 2155 w 3007"/>
                  <a:gd name="T11" fmla="*/ 789 h 2085"/>
                  <a:gd name="T12" fmla="*/ 2372 w 3007"/>
                  <a:gd name="T13" fmla="*/ 849 h 2085"/>
                  <a:gd name="T14" fmla="*/ 2551 w 3007"/>
                  <a:gd name="T15" fmla="*/ 920 h 2085"/>
                  <a:gd name="T16" fmla="*/ 2638 w 3007"/>
                  <a:gd name="T17" fmla="*/ 980 h 2085"/>
                  <a:gd name="T18" fmla="*/ 2676 w 3007"/>
                  <a:gd name="T19" fmla="*/ 1029 h 2085"/>
                  <a:gd name="T20" fmla="*/ 2681 w 3007"/>
                  <a:gd name="T21" fmla="*/ 1083 h 2085"/>
                  <a:gd name="T22" fmla="*/ 2665 w 3007"/>
                  <a:gd name="T23" fmla="*/ 1127 h 2085"/>
                  <a:gd name="T24" fmla="*/ 2616 w 3007"/>
                  <a:gd name="T25" fmla="*/ 1170 h 2085"/>
                  <a:gd name="T26" fmla="*/ 2545 w 3007"/>
                  <a:gd name="T27" fmla="*/ 1208 h 2085"/>
                  <a:gd name="T28" fmla="*/ 2448 w 3007"/>
                  <a:gd name="T29" fmla="*/ 1241 h 2085"/>
                  <a:gd name="T30" fmla="*/ 2328 w 3007"/>
                  <a:gd name="T31" fmla="*/ 1274 h 2085"/>
                  <a:gd name="T32" fmla="*/ 2106 w 3007"/>
                  <a:gd name="T33" fmla="*/ 1328 h 2085"/>
                  <a:gd name="T34" fmla="*/ 1742 w 3007"/>
                  <a:gd name="T35" fmla="*/ 1421 h 2085"/>
                  <a:gd name="T36" fmla="*/ 1308 w 3007"/>
                  <a:gd name="T37" fmla="*/ 1540 h 2085"/>
                  <a:gd name="T38" fmla="*/ 820 w 3007"/>
                  <a:gd name="T39" fmla="*/ 1709 h 2085"/>
                  <a:gd name="T40" fmla="*/ 282 w 3007"/>
                  <a:gd name="T41" fmla="*/ 1943 h 2085"/>
                  <a:gd name="T42" fmla="*/ 152 w 3007"/>
                  <a:gd name="T43" fmla="*/ 2085 h 2085"/>
                  <a:gd name="T44" fmla="*/ 386 w 3007"/>
                  <a:gd name="T45" fmla="*/ 1992 h 2085"/>
                  <a:gd name="T46" fmla="*/ 700 w 3007"/>
                  <a:gd name="T47" fmla="*/ 1834 h 2085"/>
                  <a:gd name="T48" fmla="*/ 1064 w 3007"/>
                  <a:gd name="T49" fmla="*/ 1693 h 2085"/>
                  <a:gd name="T50" fmla="*/ 1661 w 3007"/>
                  <a:gd name="T51" fmla="*/ 1497 h 2085"/>
                  <a:gd name="T52" fmla="*/ 1845 w 3007"/>
                  <a:gd name="T53" fmla="*/ 1442 h 2085"/>
                  <a:gd name="T54" fmla="*/ 2252 w 3007"/>
                  <a:gd name="T55" fmla="*/ 1339 h 2085"/>
                  <a:gd name="T56" fmla="*/ 2551 w 3007"/>
                  <a:gd name="T57" fmla="*/ 1263 h 2085"/>
                  <a:gd name="T58" fmla="*/ 2730 w 3007"/>
                  <a:gd name="T59" fmla="*/ 1214 h 2085"/>
                  <a:gd name="T60" fmla="*/ 2876 w 3007"/>
                  <a:gd name="T61" fmla="*/ 1170 h 2085"/>
                  <a:gd name="T62" fmla="*/ 2974 w 3007"/>
                  <a:gd name="T63" fmla="*/ 1132 h 2085"/>
                  <a:gd name="T64" fmla="*/ 3007 w 3007"/>
                  <a:gd name="T65" fmla="*/ 871 h 2085"/>
                  <a:gd name="T66" fmla="*/ 2860 w 3007"/>
                  <a:gd name="T67" fmla="*/ 844 h 2085"/>
                  <a:gd name="T68" fmla="*/ 2670 w 3007"/>
                  <a:gd name="T69" fmla="*/ 806 h 2085"/>
                  <a:gd name="T70" fmla="*/ 2458 w 3007"/>
                  <a:gd name="T71" fmla="*/ 757 h 2085"/>
                  <a:gd name="T72" fmla="*/ 2138 w 3007"/>
                  <a:gd name="T73" fmla="*/ 670 h 2085"/>
                  <a:gd name="T74" fmla="*/ 1959 w 3007"/>
                  <a:gd name="T75" fmla="*/ 604 h 2085"/>
                  <a:gd name="T76" fmla="*/ 1824 w 3007"/>
                  <a:gd name="T77" fmla="*/ 534 h 2085"/>
                  <a:gd name="T78" fmla="*/ 1769 w 3007"/>
                  <a:gd name="T79" fmla="*/ 474 h 2085"/>
                  <a:gd name="T80" fmla="*/ 1753 w 3007"/>
                  <a:gd name="T81" fmla="*/ 436 h 2085"/>
                  <a:gd name="T82" fmla="*/ 1780 w 3007"/>
                  <a:gd name="T83" fmla="*/ 381 h 2085"/>
                  <a:gd name="T84" fmla="*/ 1862 w 3007"/>
                  <a:gd name="T85" fmla="*/ 316 h 2085"/>
                  <a:gd name="T86" fmla="*/ 1986 w 3007"/>
                  <a:gd name="T87" fmla="*/ 267 h 2085"/>
                  <a:gd name="T88" fmla="*/ 2149 w 3007"/>
                  <a:gd name="T89" fmla="*/ 229 h 2085"/>
                  <a:gd name="T90" fmla="*/ 2431 w 3007"/>
                  <a:gd name="T91" fmla="*/ 180 h 2085"/>
                  <a:gd name="T92" fmla="*/ 2827 w 3007"/>
                  <a:gd name="T93" fmla="*/ 125 h 2085"/>
                  <a:gd name="T94" fmla="*/ 3007 w 3007"/>
                  <a:gd name="T95" fmla="*/ 87 h 2085"/>
                  <a:gd name="T96" fmla="*/ 2909 w 3007"/>
                  <a:gd name="T97" fmla="*/ 22 h 2085"/>
                  <a:gd name="T98" fmla="*/ 2676 w 3007"/>
                  <a:gd name="T99" fmla="*/ 66 h 2085"/>
                  <a:gd name="T100" fmla="*/ 2285 w 3007"/>
                  <a:gd name="T101" fmla="*/ 120 h 2085"/>
                  <a:gd name="T102" fmla="*/ 2030 w 3007"/>
                  <a:gd name="T103" fmla="*/ 158 h 2085"/>
                  <a:gd name="T104" fmla="*/ 1791 w 3007"/>
                  <a:gd name="T105" fmla="*/ 202 h 2085"/>
                  <a:gd name="T106" fmla="*/ 1601 w 3007"/>
                  <a:gd name="T107" fmla="*/ 261 h 2085"/>
                  <a:gd name="T108" fmla="*/ 1471 w 3007"/>
                  <a:gd name="T109" fmla="*/ 338 h 2085"/>
                  <a:gd name="T110" fmla="*/ 1438 w 3007"/>
                  <a:gd name="T111" fmla="*/ 387 h 2085"/>
                  <a:gd name="T112" fmla="*/ 1427 w 3007"/>
                  <a:gd name="T113" fmla="*/ 441 h 20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lnTo>
                      <a:pt x="1427" y="441"/>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4106" name="Freeform 10">
                <a:extLst>
                  <a:ext uri="{FF2B5EF4-FFF2-40B4-BE49-F238E27FC236}">
                    <a16:creationId xmlns:a16="http://schemas.microsoft.com/office/drawing/2014/main" id="{4F4EEE4B-8D0E-6FB1-0FE4-81AC5E3016E8}"/>
                  </a:ext>
                </a:extLst>
              </p:cNvPr>
              <p:cNvSpPr>
                <a:spLocks/>
              </p:cNvSpPr>
              <p:nvPr/>
            </p:nvSpPr>
            <p:spPr bwMode="hidden">
              <a:xfrm>
                <a:off x="4501" y="2317"/>
                <a:ext cx="1248" cy="539"/>
              </a:xfrm>
              <a:custGeom>
                <a:avLst/>
                <a:gdLst>
                  <a:gd name="T0" fmla="*/ 0 w 1248"/>
                  <a:gd name="T1" fmla="*/ 332 h 539"/>
                  <a:gd name="T2" fmla="*/ 0 w 1248"/>
                  <a:gd name="T3" fmla="*/ 360 h 539"/>
                  <a:gd name="T4" fmla="*/ 5 w 1248"/>
                  <a:gd name="T5" fmla="*/ 387 h 539"/>
                  <a:gd name="T6" fmla="*/ 27 w 1248"/>
                  <a:gd name="T7" fmla="*/ 414 h 539"/>
                  <a:gd name="T8" fmla="*/ 54 w 1248"/>
                  <a:gd name="T9" fmla="*/ 436 h 539"/>
                  <a:gd name="T10" fmla="*/ 92 w 1248"/>
                  <a:gd name="T11" fmla="*/ 463 h 539"/>
                  <a:gd name="T12" fmla="*/ 141 w 1248"/>
                  <a:gd name="T13" fmla="*/ 490 h 539"/>
                  <a:gd name="T14" fmla="*/ 195 w 1248"/>
                  <a:gd name="T15" fmla="*/ 512 h 539"/>
                  <a:gd name="T16" fmla="*/ 255 w 1248"/>
                  <a:gd name="T17" fmla="*/ 539 h 539"/>
                  <a:gd name="T18" fmla="*/ 212 w 1248"/>
                  <a:gd name="T19" fmla="*/ 517 h 539"/>
                  <a:gd name="T20" fmla="*/ 179 w 1248"/>
                  <a:gd name="T21" fmla="*/ 490 h 539"/>
                  <a:gd name="T22" fmla="*/ 157 w 1248"/>
                  <a:gd name="T23" fmla="*/ 468 h 539"/>
                  <a:gd name="T24" fmla="*/ 141 w 1248"/>
                  <a:gd name="T25" fmla="*/ 447 h 539"/>
                  <a:gd name="T26" fmla="*/ 136 w 1248"/>
                  <a:gd name="T27" fmla="*/ 425 h 539"/>
                  <a:gd name="T28" fmla="*/ 136 w 1248"/>
                  <a:gd name="T29" fmla="*/ 403 h 539"/>
                  <a:gd name="T30" fmla="*/ 141 w 1248"/>
                  <a:gd name="T31" fmla="*/ 381 h 539"/>
                  <a:gd name="T32" fmla="*/ 157 w 1248"/>
                  <a:gd name="T33" fmla="*/ 365 h 539"/>
                  <a:gd name="T34" fmla="*/ 179 w 1248"/>
                  <a:gd name="T35" fmla="*/ 343 h 539"/>
                  <a:gd name="T36" fmla="*/ 201 w 1248"/>
                  <a:gd name="T37" fmla="*/ 327 h 539"/>
                  <a:gd name="T38" fmla="*/ 266 w 1248"/>
                  <a:gd name="T39" fmla="*/ 294 h 539"/>
                  <a:gd name="T40" fmla="*/ 353 w 1248"/>
                  <a:gd name="T41" fmla="*/ 262 h 539"/>
                  <a:gd name="T42" fmla="*/ 445 w 1248"/>
                  <a:gd name="T43" fmla="*/ 234 h 539"/>
                  <a:gd name="T44" fmla="*/ 554 w 1248"/>
                  <a:gd name="T45" fmla="*/ 213 h 539"/>
                  <a:gd name="T46" fmla="*/ 662 w 1248"/>
                  <a:gd name="T47" fmla="*/ 191 h 539"/>
                  <a:gd name="T48" fmla="*/ 890 w 1248"/>
                  <a:gd name="T49" fmla="*/ 153 h 539"/>
                  <a:gd name="T50" fmla="*/ 993 w 1248"/>
                  <a:gd name="T51" fmla="*/ 136 h 539"/>
                  <a:gd name="T52" fmla="*/ 1091 w 1248"/>
                  <a:gd name="T53" fmla="*/ 120 h 539"/>
                  <a:gd name="T54" fmla="*/ 1178 w 1248"/>
                  <a:gd name="T55" fmla="*/ 115 h 539"/>
                  <a:gd name="T56" fmla="*/ 1248 w 1248"/>
                  <a:gd name="T57" fmla="*/ 104 h 539"/>
                  <a:gd name="T58" fmla="*/ 1248 w 1248"/>
                  <a:gd name="T59" fmla="*/ 0 h 539"/>
                  <a:gd name="T60" fmla="*/ 1161 w 1248"/>
                  <a:gd name="T61" fmla="*/ 22 h 539"/>
                  <a:gd name="T62" fmla="*/ 1069 w 1248"/>
                  <a:gd name="T63" fmla="*/ 38 h 539"/>
                  <a:gd name="T64" fmla="*/ 874 w 1248"/>
                  <a:gd name="T65" fmla="*/ 71 h 539"/>
                  <a:gd name="T66" fmla="*/ 673 w 1248"/>
                  <a:gd name="T67" fmla="*/ 93 h 539"/>
                  <a:gd name="T68" fmla="*/ 483 w 1248"/>
                  <a:gd name="T69" fmla="*/ 126 h 539"/>
                  <a:gd name="T70" fmla="*/ 391 w 1248"/>
                  <a:gd name="T71" fmla="*/ 142 h 539"/>
                  <a:gd name="T72" fmla="*/ 309 w 1248"/>
                  <a:gd name="T73" fmla="*/ 158 h 539"/>
                  <a:gd name="T74" fmla="*/ 228 w 1248"/>
                  <a:gd name="T75" fmla="*/ 180 h 539"/>
                  <a:gd name="T76" fmla="*/ 163 w 1248"/>
                  <a:gd name="T77" fmla="*/ 202 h 539"/>
                  <a:gd name="T78" fmla="*/ 103 w 1248"/>
                  <a:gd name="T79" fmla="*/ 229 h 539"/>
                  <a:gd name="T80" fmla="*/ 54 w 1248"/>
                  <a:gd name="T81" fmla="*/ 256 h 539"/>
                  <a:gd name="T82" fmla="*/ 22 w 1248"/>
                  <a:gd name="T83" fmla="*/ 294 h 539"/>
                  <a:gd name="T84" fmla="*/ 0 w 1248"/>
                  <a:gd name="T85" fmla="*/ 332 h 539"/>
                  <a:gd name="T86" fmla="*/ 0 w 1248"/>
                  <a:gd name="T87" fmla="*/ 332 h 5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grpSp>
        <p:sp>
          <p:nvSpPr>
            <p:cNvPr id="4107" name="Freeform 11">
              <a:extLst>
                <a:ext uri="{FF2B5EF4-FFF2-40B4-BE49-F238E27FC236}">
                  <a16:creationId xmlns:a16="http://schemas.microsoft.com/office/drawing/2014/main" id="{2C1A58CD-3B5B-D53D-309B-D6914BEC6928}"/>
                </a:ext>
              </a:extLst>
            </p:cNvPr>
            <p:cNvSpPr>
              <a:spLocks/>
            </p:cNvSpPr>
            <p:nvPr/>
          </p:nvSpPr>
          <p:spPr bwMode="hidden">
            <a:xfrm>
              <a:off x="3322" y="1341"/>
              <a:ext cx="1825" cy="1537"/>
            </a:xfrm>
            <a:custGeom>
              <a:avLst/>
              <a:gdLst>
                <a:gd name="T0" fmla="*/ 982 w 2296"/>
                <a:gd name="T1" fmla="*/ 1061 h 1469"/>
                <a:gd name="T2" fmla="*/ 1357 w 2296"/>
                <a:gd name="T3" fmla="*/ 1012 h 1469"/>
                <a:gd name="T4" fmla="*/ 1666 w 2296"/>
                <a:gd name="T5" fmla="*/ 957 h 1469"/>
                <a:gd name="T6" fmla="*/ 1916 w 2296"/>
                <a:gd name="T7" fmla="*/ 897 h 1469"/>
                <a:gd name="T8" fmla="*/ 2100 w 2296"/>
                <a:gd name="T9" fmla="*/ 832 h 1469"/>
                <a:gd name="T10" fmla="*/ 2220 w 2296"/>
                <a:gd name="T11" fmla="*/ 756 h 1469"/>
                <a:gd name="T12" fmla="*/ 2285 w 2296"/>
                <a:gd name="T13" fmla="*/ 669 h 1469"/>
                <a:gd name="T14" fmla="*/ 2290 w 2296"/>
                <a:gd name="T15" fmla="*/ 560 h 1469"/>
                <a:gd name="T16" fmla="*/ 2241 w 2296"/>
                <a:gd name="T17" fmla="*/ 457 h 1469"/>
                <a:gd name="T18" fmla="*/ 2144 w 2296"/>
                <a:gd name="T19" fmla="*/ 364 h 1469"/>
                <a:gd name="T20" fmla="*/ 2008 w 2296"/>
                <a:gd name="T21" fmla="*/ 277 h 1469"/>
                <a:gd name="T22" fmla="*/ 1769 w 2296"/>
                <a:gd name="T23" fmla="*/ 157 h 1469"/>
                <a:gd name="T24" fmla="*/ 1612 w 2296"/>
                <a:gd name="T25" fmla="*/ 92 h 1469"/>
                <a:gd name="T26" fmla="*/ 1476 w 2296"/>
                <a:gd name="T27" fmla="*/ 43 h 1469"/>
                <a:gd name="T28" fmla="*/ 1384 w 2296"/>
                <a:gd name="T29" fmla="*/ 10 h 1469"/>
                <a:gd name="T30" fmla="*/ 1346 w 2296"/>
                <a:gd name="T31" fmla="*/ 0 h 1469"/>
                <a:gd name="T32" fmla="*/ 1655 w 2296"/>
                <a:gd name="T33" fmla="*/ 119 h 1469"/>
                <a:gd name="T34" fmla="*/ 1948 w 2296"/>
                <a:gd name="T35" fmla="*/ 255 h 1469"/>
                <a:gd name="T36" fmla="*/ 2068 w 2296"/>
                <a:gd name="T37" fmla="*/ 326 h 1469"/>
                <a:gd name="T38" fmla="*/ 2171 w 2296"/>
                <a:gd name="T39" fmla="*/ 402 h 1469"/>
                <a:gd name="T40" fmla="*/ 2236 w 2296"/>
                <a:gd name="T41" fmla="*/ 478 h 1469"/>
                <a:gd name="T42" fmla="*/ 2263 w 2296"/>
                <a:gd name="T43" fmla="*/ 560 h 1469"/>
                <a:gd name="T44" fmla="*/ 2241 w 2296"/>
                <a:gd name="T45" fmla="*/ 636 h 1469"/>
                <a:gd name="T46" fmla="*/ 2171 w 2296"/>
                <a:gd name="T47" fmla="*/ 702 h 1469"/>
                <a:gd name="T48" fmla="*/ 2062 w 2296"/>
                <a:gd name="T49" fmla="*/ 756 h 1469"/>
                <a:gd name="T50" fmla="*/ 1921 w 2296"/>
                <a:gd name="T51" fmla="*/ 800 h 1469"/>
                <a:gd name="T52" fmla="*/ 1748 w 2296"/>
                <a:gd name="T53" fmla="*/ 843 h 1469"/>
                <a:gd name="T54" fmla="*/ 1351 w 2296"/>
                <a:gd name="T55" fmla="*/ 908 h 1469"/>
                <a:gd name="T56" fmla="*/ 923 w 2296"/>
                <a:gd name="T57" fmla="*/ 968 h 1469"/>
                <a:gd name="T58" fmla="*/ 521 w 2296"/>
                <a:gd name="T59" fmla="*/ 1028 h 1469"/>
                <a:gd name="T60" fmla="*/ 353 w 2296"/>
                <a:gd name="T61" fmla="*/ 1066 h 1469"/>
                <a:gd name="T62" fmla="*/ 206 w 2296"/>
                <a:gd name="T63" fmla="*/ 1104 h 1469"/>
                <a:gd name="T64" fmla="*/ 92 w 2296"/>
                <a:gd name="T65" fmla="*/ 1148 h 1469"/>
                <a:gd name="T66" fmla="*/ 22 w 2296"/>
                <a:gd name="T67" fmla="*/ 1202 h 1469"/>
                <a:gd name="T68" fmla="*/ 0 w 2296"/>
                <a:gd name="T69" fmla="*/ 1262 h 1469"/>
                <a:gd name="T70" fmla="*/ 27 w 2296"/>
                <a:gd name="T71" fmla="*/ 1327 h 1469"/>
                <a:gd name="T72" fmla="*/ 98 w 2296"/>
                <a:gd name="T73" fmla="*/ 1382 h 1469"/>
                <a:gd name="T74" fmla="*/ 196 w 2296"/>
                <a:gd name="T75" fmla="*/ 1425 h 1469"/>
                <a:gd name="T76" fmla="*/ 326 w 2296"/>
                <a:gd name="T77" fmla="*/ 1469 h 1469"/>
                <a:gd name="T78" fmla="*/ 217 w 2296"/>
                <a:gd name="T79" fmla="*/ 1414 h 1469"/>
                <a:gd name="T80" fmla="*/ 147 w 2296"/>
                <a:gd name="T81" fmla="*/ 1360 h 1469"/>
                <a:gd name="T82" fmla="*/ 120 w 2296"/>
                <a:gd name="T83" fmla="*/ 1306 h 1469"/>
                <a:gd name="T84" fmla="*/ 141 w 2296"/>
                <a:gd name="T85" fmla="*/ 1257 h 1469"/>
                <a:gd name="T86" fmla="*/ 212 w 2296"/>
                <a:gd name="T87" fmla="*/ 1208 h 1469"/>
                <a:gd name="T88" fmla="*/ 342 w 2296"/>
                <a:gd name="T89" fmla="*/ 1164 h 1469"/>
                <a:gd name="T90" fmla="*/ 527 w 2296"/>
                <a:gd name="T91" fmla="*/ 1121 h 1469"/>
                <a:gd name="T92" fmla="*/ 771 w 2296"/>
                <a:gd name="T93" fmla="*/ 1088 h 14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4108" name="Freeform 12">
              <a:extLst>
                <a:ext uri="{FF2B5EF4-FFF2-40B4-BE49-F238E27FC236}">
                  <a16:creationId xmlns:a16="http://schemas.microsoft.com/office/drawing/2014/main" id="{5B521F94-D4D6-9F9A-4428-24BD22F121AE}"/>
                </a:ext>
              </a:extLst>
            </p:cNvPr>
            <p:cNvSpPr>
              <a:spLocks/>
            </p:cNvSpPr>
            <p:nvPr/>
          </p:nvSpPr>
          <p:spPr bwMode="hidden">
            <a:xfrm>
              <a:off x="0" y="0"/>
              <a:ext cx="5758" cy="1776"/>
            </a:xfrm>
            <a:custGeom>
              <a:avLst/>
              <a:gdLst>
                <a:gd name="T0" fmla="*/ 0 w 5740"/>
                <a:gd name="T1" fmla="*/ 0 h 1906"/>
                <a:gd name="T2" fmla="*/ 0 w 5740"/>
                <a:gd name="T3" fmla="*/ 1906 h 1906"/>
                <a:gd name="T4" fmla="*/ 5740 w 5740"/>
                <a:gd name="T5" fmla="*/ 1906 h 1906"/>
                <a:gd name="T6" fmla="*/ 5740 w 5740"/>
                <a:gd name="T7" fmla="*/ 0 h 1906"/>
                <a:gd name="T8" fmla="*/ 0 w 5740"/>
                <a:gd name="T9" fmla="*/ 0 h 1906"/>
                <a:gd name="T10" fmla="*/ 0 w 5740"/>
                <a:gd name="T11" fmla="*/ 0 h 1906"/>
              </a:gdLst>
              <a:ahLst/>
              <a:cxnLst>
                <a:cxn ang="0">
                  <a:pos x="T0" y="T1"/>
                </a:cxn>
                <a:cxn ang="0">
                  <a:pos x="T2" y="T3"/>
                </a:cxn>
                <a:cxn ang="0">
                  <a:pos x="T4" y="T5"/>
                </a:cxn>
                <a:cxn ang="0">
                  <a:pos x="T6" y="T7"/>
                </a:cxn>
                <a:cxn ang="0">
                  <a:pos x="T8" y="T9"/>
                </a:cxn>
                <a:cxn ang="0">
                  <a:pos x="T10" y="T11"/>
                </a:cxn>
              </a:cxnLst>
              <a:rect l="0" t="0" r="r" b="b"/>
              <a:pathLst>
                <a:path w="5740" h="1906">
                  <a:moveTo>
                    <a:pt x="0" y="0"/>
                  </a:moveTo>
                  <a:lnTo>
                    <a:pt x="0" y="1906"/>
                  </a:lnTo>
                  <a:lnTo>
                    <a:pt x="5740" y="1906"/>
                  </a:lnTo>
                  <a:lnTo>
                    <a:pt x="5740" y="0"/>
                  </a:lnTo>
                  <a:lnTo>
                    <a:pt x="0" y="0"/>
                  </a:lnTo>
                  <a:lnTo>
                    <a:pt x="0" y="0"/>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grpSp>
      <p:sp>
        <p:nvSpPr>
          <p:cNvPr id="4109" name="Rectangle 13">
            <a:extLst>
              <a:ext uri="{FF2B5EF4-FFF2-40B4-BE49-F238E27FC236}">
                <a16:creationId xmlns:a16="http://schemas.microsoft.com/office/drawing/2014/main" id="{1ACBCE6C-CFB9-65D9-6444-0C096E7383F2}"/>
              </a:ext>
            </a:extLst>
          </p:cNvPr>
          <p:cNvSpPr>
            <a:spLocks noGrp="1" noRot="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altLang="en-US"/>
              <a:t>Click to edit Master title style</a:t>
            </a:r>
          </a:p>
        </p:txBody>
      </p:sp>
      <p:sp>
        <p:nvSpPr>
          <p:cNvPr id="4110" name="Rectangle 14">
            <a:extLst>
              <a:ext uri="{FF2B5EF4-FFF2-40B4-BE49-F238E27FC236}">
                <a16:creationId xmlns:a16="http://schemas.microsoft.com/office/drawing/2014/main" id="{66D54656-8DBC-FF64-47A0-EA4668E21CEC}"/>
              </a:ext>
            </a:extLst>
          </p:cNvPr>
          <p:cNvSpPr>
            <a:spLocks noGrp="1" noChangeArrowheads="1"/>
          </p:cNvSpPr>
          <p:nvPr>
            <p:ph type="ftr" sz="quarter" idx="3"/>
          </p:nvPr>
        </p:nvSpPr>
        <p:spPr bwMode="auto">
          <a:xfrm>
            <a:off x="3124200" y="6248400"/>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200">
                <a:latin typeface="Arial" panose="020B0604020202020204" pitchFamily="34" charset="0"/>
              </a:defRPr>
            </a:lvl1pPr>
          </a:lstStyle>
          <a:p>
            <a:endParaRPr lang="en-GB" altLang="en-US"/>
          </a:p>
        </p:txBody>
      </p:sp>
      <p:sp>
        <p:nvSpPr>
          <p:cNvPr id="4111" name="Rectangle 15">
            <a:extLst>
              <a:ext uri="{FF2B5EF4-FFF2-40B4-BE49-F238E27FC236}">
                <a16:creationId xmlns:a16="http://schemas.microsoft.com/office/drawing/2014/main" id="{1C08420B-5BAE-7460-AE09-A277E3B10F5E}"/>
              </a:ext>
            </a:extLst>
          </p:cNvPr>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Tree>
  </p:cSld>
  <p:clrMap bg1="dk2" tx1="lt1" bg2="dk1" tx2="lt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xStyles>
    <p:titleStyle>
      <a:lvl1pPr algn="ctr" rtl="0" fontAlgn="base">
        <a:spcBef>
          <a:spcPct val="0"/>
        </a:spcBef>
        <a:spcAft>
          <a:spcPct val="0"/>
        </a:spcAft>
        <a:defRPr sz="4400" b="1" kern="1200">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400" b="1">
          <a:solidFill>
            <a:schemeClr val="tx2"/>
          </a:solidFill>
          <a:effectLst>
            <a:outerShdw blurRad="38100" dist="38100" dir="2700000" algn="tl">
              <a:srgbClr val="000000"/>
            </a:outerShdw>
          </a:effectLst>
          <a:latin typeface="Garamond" panose="02020404030301010803" pitchFamily="18" charset="0"/>
        </a:defRPr>
      </a:lvl2pPr>
      <a:lvl3pPr algn="ctr" rtl="0" fontAlgn="base">
        <a:spcBef>
          <a:spcPct val="0"/>
        </a:spcBef>
        <a:spcAft>
          <a:spcPct val="0"/>
        </a:spcAft>
        <a:defRPr sz="4400" b="1">
          <a:solidFill>
            <a:schemeClr val="tx2"/>
          </a:solidFill>
          <a:effectLst>
            <a:outerShdw blurRad="38100" dist="38100" dir="2700000" algn="tl">
              <a:srgbClr val="000000"/>
            </a:outerShdw>
          </a:effectLst>
          <a:latin typeface="Garamond" panose="02020404030301010803" pitchFamily="18" charset="0"/>
        </a:defRPr>
      </a:lvl3pPr>
      <a:lvl4pPr algn="ctr" rtl="0" fontAlgn="base">
        <a:spcBef>
          <a:spcPct val="0"/>
        </a:spcBef>
        <a:spcAft>
          <a:spcPct val="0"/>
        </a:spcAft>
        <a:defRPr sz="4400" b="1">
          <a:solidFill>
            <a:schemeClr val="tx2"/>
          </a:solidFill>
          <a:effectLst>
            <a:outerShdw blurRad="38100" dist="38100" dir="2700000" algn="tl">
              <a:srgbClr val="000000"/>
            </a:outerShdw>
          </a:effectLst>
          <a:latin typeface="Garamond" panose="02020404030301010803" pitchFamily="18" charset="0"/>
        </a:defRPr>
      </a:lvl4pPr>
      <a:lvl5pPr algn="ctr" rtl="0" fontAlgn="base">
        <a:spcBef>
          <a:spcPct val="0"/>
        </a:spcBef>
        <a:spcAft>
          <a:spcPct val="0"/>
        </a:spcAft>
        <a:defRPr sz="4400" b="1">
          <a:solidFill>
            <a:schemeClr val="tx2"/>
          </a:solidFill>
          <a:effectLst>
            <a:outerShdw blurRad="38100" dist="38100" dir="2700000" algn="tl">
              <a:srgbClr val="000000"/>
            </a:outerShdw>
          </a:effectLst>
          <a:latin typeface="Garamond" panose="02020404030301010803" pitchFamily="18" charset="0"/>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Garamond" panose="02020404030301010803" pitchFamily="18" charset="0"/>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Garamond" panose="02020404030301010803" pitchFamily="18" charset="0"/>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Garamond" panose="02020404030301010803" pitchFamily="18" charset="0"/>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Garamond" panose="02020404030301010803" pitchFamily="18" charset="0"/>
        </a:defRPr>
      </a:lvl9pPr>
    </p:titleStyle>
    <p:bodyStyle>
      <a:lvl1pPr marL="342900" indent="-342900" algn="l" rtl="0" fontAlgn="base">
        <a:spcBef>
          <a:spcPct val="20000"/>
        </a:spcBef>
        <a:spcAft>
          <a:spcPct val="0"/>
        </a:spcAft>
        <a:buClr>
          <a:schemeClr val="hlink"/>
        </a:buClr>
        <a:buSzPct val="70000"/>
        <a:buFont typeface="Wingdings" panose="05000000000000000000" pitchFamily="2" charset="2"/>
        <a:buChar char="n"/>
        <a:defRPr sz="3200" kern="1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lr>
          <a:schemeClr val="accent2"/>
        </a:buClr>
        <a:buSzPct val="70000"/>
        <a:buFont typeface="Wingdings" panose="05000000000000000000" pitchFamily="2" charset="2"/>
        <a:buChar char="n"/>
        <a:defRPr sz="2800" kern="1200">
          <a:solidFill>
            <a:schemeClr val="tx1"/>
          </a:solidFill>
          <a:effectLst>
            <a:outerShdw blurRad="38100" dist="38100" dir="2700000" algn="tl">
              <a:srgbClr val="000000"/>
            </a:outerShdw>
          </a:effectLst>
          <a:latin typeface="+mn-lt"/>
          <a:ea typeface="+mn-ea"/>
          <a:cs typeface="+mn-cs"/>
        </a:defRPr>
      </a:lvl2pPr>
      <a:lvl3pPr marL="1143000" indent="-228600" algn="l" rtl="0" fontAlgn="base">
        <a:spcBef>
          <a:spcPct val="20000"/>
        </a:spcBef>
        <a:spcAft>
          <a:spcPct val="0"/>
        </a:spcAft>
        <a:buClr>
          <a:schemeClr val="tx2"/>
        </a:buClr>
        <a:buSzPct val="70000"/>
        <a:buFont typeface="Wingdings" panose="05000000000000000000" pitchFamily="2" charset="2"/>
        <a:buChar char="n"/>
        <a:defRPr sz="2400" kern="1200">
          <a:solidFill>
            <a:schemeClr val="tx1"/>
          </a:solidFill>
          <a:effectLst>
            <a:outerShdw blurRad="38100" dist="38100" dir="2700000" algn="tl">
              <a:srgbClr val="000000"/>
            </a:outerShdw>
          </a:effectLst>
          <a:latin typeface="+mn-lt"/>
          <a:ea typeface="+mn-ea"/>
          <a:cs typeface="+mn-cs"/>
        </a:defRPr>
      </a:lvl3pPr>
      <a:lvl4pPr marL="1600200" indent="-228600" algn="l" rtl="0" fontAlgn="base">
        <a:spcBef>
          <a:spcPct val="20000"/>
        </a:spcBef>
        <a:spcAft>
          <a:spcPct val="0"/>
        </a:spcAft>
        <a:buClr>
          <a:schemeClr val="accent2"/>
        </a:buClr>
        <a:buSzPct val="70000"/>
        <a:buFont typeface="Wingdings" panose="05000000000000000000" pitchFamily="2" charset="2"/>
        <a:buChar char="n"/>
        <a:defRPr sz="2000" kern="1200">
          <a:solidFill>
            <a:schemeClr val="tx1"/>
          </a:solidFill>
          <a:effectLst>
            <a:outerShdw blurRad="38100" dist="38100" dir="2700000" algn="tl">
              <a:srgbClr val="000000"/>
            </a:outerShdw>
          </a:effectLst>
          <a:latin typeface="+mn-lt"/>
          <a:ea typeface="+mn-ea"/>
          <a:cs typeface="+mn-cs"/>
        </a:defRPr>
      </a:lvl4pPr>
      <a:lvl5pPr marL="2057400" indent="-228600" algn="l" rtl="0" fontAlgn="base">
        <a:spcBef>
          <a:spcPct val="20000"/>
        </a:spcBef>
        <a:spcAft>
          <a:spcPct val="0"/>
        </a:spcAft>
        <a:buClr>
          <a:schemeClr val="hlink"/>
        </a:buClr>
        <a:buSzPct val="70000"/>
        <a:buFont typeface="Wingdings" panose="05000000000000000000" pitchFamily="2" charset="2"/>
        <a:buChar char="n"/>
        <a:defRPr sz="2000" kern="1200">
          <a:solidFill>
            <a:schemeClr val="tx1"/>
          </a:solidFill>
          <a:effectLst>
            <a:outerShdw blurRad="38100" dist="38100" dir="2700000" algn="tl">
              <a:srgbClr val="000000"/>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www.worldofteaching.com/"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BB268326-B10C-B158-607B-BF639CF729DC}"/>
              </a:ext>
            </a:extLst>
          </p:cNvPr>
          <p:cNvSpPr>
            <a:spLocks noGrp="1" noChangeArrowheads="1"/>
          </p:cNvSpPr>
          <p:nvPr>
            <p:ph type="ctrTitle"/>
          </p:nvPr>
        </p:nvSpPr>
        <p:spPr>
          <a:xfrm>
            <a:off x="827088" y="-242888"/>
            <a:ext cx="7772400" cy="1920876"/>
          </a:xfrm>
        </p:spPr>
        <p:txBody>
          <a:bodyPr/>
          <a:lstStyle/>
          <a:p>
            <a:r>
              <a:rPr lang="en-GB" altLang="en-US" sz="4400"/>
              <a:t>Human Rights - Nelson Mandela</a:t>
            </a:r>
          </a:p>
        </p:txBody>
      </p:sp>
      <p:sp>
        <p:nvSpPr>
          <p:cNvPr id="2051" name="Rectangle 3">
            <a:extLst>
              <a:ext uri="{FF2B5EF4-FFF2-40B4-BE49-F238E27FC236}">
                <a16:creationId xmlns:a16="http://schemas.microsoft.com/office/drawing/2014/main" id="{6270EDFA-A12F-2439-91CC-A60013276D9F}"/>
              </a:ext>
            </a:extLst>
          </p:cNvPr>
          <p:cNvSpPr>
            <a:spLocks noGrp="1" noChangeArrowheads="1"/>
          </p:cNvSpPr>
          <p:nvPr>
            <p:ph type="subTitle" idx="1"/>
          </p:nvPr>
        </p:nvSpPr>
        <p:spPr>
          <a:xfrm>
            <a:off x="2627313" y="1700213"/>
            <a:ext cx="6400800" cy="4537075"/>
          </a:xfrm>
        </p:spPr>
        <p:txBody>
          <a:bodyPr/>
          <a:lstStyle/>
          <a:p>
            <a:r>
              <a:rPr lang="en-GB" altLang="en-US" sz="1800" b="1"/>
              <a:t>To commemorate Nelson Mandela’s 90</a:t>
            </a:r>
            <a:r>
              <a:rPr lang="en-GB" altLang="en-US" sz="1800" b="1" baseline="30000"/>
              <a:t>th</a:t>
            </a:r>
            <a:r>
              <a:rPr lang="en-GB" altLang="en-US" sz="1800" b="1"/>
              <a:t> birthday, we are going to take a look at why he became such a globally recognised figure.</a:t>
            </a:r>
          </a:p>
          <a:p>
            <a:endParaRPr lang="en-GB" altLang="en-US" sz="1800" b="1"/>
          </a:p>
          <a:p>
            <a:r>
              <a:rPr lang="en-GB" altLang="en-US" sz="1800" b="1"/>
              <a:t>How many of you were born before February 11</a:t>
            </a:r>
            <a:r>
              <a:rPr lang="en-GB" altLang="en-US" sz="1800" b="1" baseline="30000"/>
              <a:t>th</a:t>
            </a:r>
            <a:r>
              <a:rPr lang="en-GB" altLang="en-US" sz="1800" b="1"/>
              <a:t> 1990? If you were, you would have been around when Mandela was released from a South African Prison, after spending 27 years of his life there, longer than all of you have been alive!</a:t>
            </a:r>
          </a:p>
          <a:p>
            <a:endParaRPr lang="en-GB" altLang="en-US" sz="1800" b="1"/>
          </a:p>
          <a:p>
            <a:r>
              <a:rPr lang="en-GB" altLang="en-US" sz="1800" b="1"/>
              <a:t>Mandela was born on the 18</a:t>
            </a:r>
            <a:r>
              <a:rPr lang="en-GB" altLang="en-US" sz="1800" b="1" baseline="30000"/>
              <a:t>th</a:t>
            </a:r>
            <a:r>
              <a:rPr lang="en-GB" altLang="en-US" sz="1800" b="1"/>
              <a:t> of July 1918 (I was about 10). He studies to be come a lawyer, but soon became involved in the struggle against a system called ‘Apartheid’ that was introduced in his country in 1948. Do any of you know anything about what this system meant for black South Africans?</a:t>
            </a:r>
          </a:p>
        </p:txBody>
      </p:sp>
      <p:pic>
        <p:nvPicPr>
          <p:cNvPr id="2053" name="Picture 5">
            <a:extLst>
              <a:ext uri="{FF2B5EF4-FFF2-40B4-BE49-F238E27FC236}">
                <a16:creationId xmlns:a16="http://schemas.microsoft.com/office/drawing/2014/main" id="{CAAD3526-3DD8-187E-54D9-B766F044C8E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388" y="2133600"/>
            <a:ext cx="2393950" cy="320675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A6F54723-3BE9-E19E-1611-B65514EA5A43}"/>
              </a:ext>
            </a:extLst>
          </p:cNvPr>
          <p:cNvSpPr>
            <a:spLocks noGrp="1" noRot="1" noChangeArrowheads="1"/>
          </p:cNvSpPr>
          <p:nvPr>
            <p:ph type="title"/>
          </p:nvPr>
        </p:nvSpPr>
        <p:spPr/>
        <p:txBody>
          <a:bodyPr/>
          <a:lstStyle/>
          <a:p>
            <a:r>
              <a:rPr lang="en-GB" altLang="en-US"/>
              <a:t>Human Rights – Nelson Mandela</a:t>
            </a:r>
          </a:p>
        </p:txBody>
      </p:sp>
      <p:sp>
        <p:nvSpPr>
          <p:cNvPr id="7171" name="Rectangle 3">
            <a:extLst>
              <a:ext uri="{FF2B5EF4-FFF2-40B4-BE49-F238E27FC236}">
                <a16:creationId xmlns:a16="http://schemas.microsoft.com/office/drawing/2014/main" id="{47A059C3-0966-A250-1684-44BED807FB05}"/>
              </a:ext>
            </a:extLst>
          </p:cNvPr>
          <p:cNvSpPr>
            <a:spLocks noGrp="1" noChangeArrowheads="1"/>
          </p:cNvSpPr>
          <p:nvPr>
            <p:ph type="body" idx="1"/>
          </p:nvPr>
        </p:nvSpPr>
        <p:spPr>
          <a:xfrm>
            <a:off x="0" y="1341438"/>
            <a:ext cx="8229600" cy="4525962"/>
          </a:xfrm>
        </p:spPr>
        <p:txBody>
          <a:bodyPr/>
          <a:lstStyle/>
          <a:p>
            <a:r>
              <a:rPr lang="en-GB" altLang="en-US" sz="2000" b="1"/>
              <a:t>‘Apartheid’ means ‘separateness.’ It was introduced by Dutch colonial settlers in 1948. </a:t>
            </a:r>
          </a:p>
          <a:p>
            <a:r>
              <a:rPr lang="en-GB" altLang="en-US" sz="2000" b="1"/>
              <a:t>Basically, it reduced the native population of South Africa to little more than slaves within their own country. </a:t>
            </a:r>
          </a:p>
          <a:p>
            <a:r>
              <a:rPr lang="en-GB" altLang="en-US" sz="2000" b="1"/>
              <a:t>Laws were introduced to legalize racial separation. Each child who was born in Apartheid South Africa was given a racial classification on their birth certificate, either Black, White, Coloured or Asian. </a:t>
            </a:r>
          </a:p>
          <a:p>
            <a:r>
              <a:rPr lang="en-GB" altLang="en-US" sz="2000" b="1"/>
              <a:t>Black people were not permitted to travel where they liked (and were constantly stopped by police and asked to provide identification).</a:t>
            </a:r>
          </a:p>
          <a:p>
            <a:r>
              <a:rPr lang="en-GB" altLang="en-US" sz="2000" b="1"/>
              <a:t>Black people could not live where they liked, but were</a:t>
            </a:r>
          </a:p>
          <a:p>
            <a:pPr>
              <a:buFont typeface="Wingdings" panose="05000000000000000000" pitchFamily="2" charset="2"/>
              <a:buNone/>
            </a:pPr>
            <a:r>
              <a:rPr lang="en-GB" altLang="en-US" sz="2000" b="1"/>
              <a:t>     instead herded into areas called ‘Bantustans,’ often the </a:t>
            </a:r>
          </a:p>
          <a:p>
            <a:pPr>
              <a:buFont typeface="Wingdings" panose="05000000000000000000" pitchFamily="2" charset="2"/>
              <a:buNone/>
            </a:pPr>
            <a:r>
              <a:rPr lang="en-GB" altLang="en-US" sz="2000" b="1"/>
              <a:t>     least desirable parts of their own country.</a:t>
            </a:r>
          </a:p>
          <a:p>
            <a:pPr>
              <a:buFont typeface="Wingdings" panose="05000000000000000000" pitchFamily="2" charset="2"/>
              <a:buNone/>
            </a:pPr>
            <a:r>
              <a:rPr lang="en-GB" altLang="en-US" sz="2000" b="1"/>
              <a:t>     </a:t>
            </a:r>
          </a:p>
          <a:p>
            <a:pPr>
              <a:buFont typeface="Wingdings" panose="05000000000000000000" pitchFamily="2" charset="2"/>
              <a:buNone/>
            </a:pPr>
            <a:r>
              <a:rPr lang="en-GB" altLang="en-US" sz="2000" b="1"/>
              <a:t>      </a:t>
            </a:r>
          </a:p>
        </p:txBody>
      </p:sp>
      <p:pic>
        <p:nvPicPr>
          <p:cNvPr id="7173" name="Picture 5">
            <a:extLst>
              <a:ext uri="{FF2B5EF4-FFF2-40B4-BE49-F238E27FC236}">
                <a16:creationId xmlns:a16="http://schemas.microsoft.com/office/drawing/2014/main" id="{6C999E18-E7D5-D73D-E2A2-515A6B9F851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43663" y="4400550"/>
            <a:ext cx="2520950" cy="2309813"/>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9618B9A1-1032-7980-F349-F947469B3B87}"/>
              </a:ext>
            </a:extLst>
          </p:cNvPr>
          <p:cNvSpPr>
            <a:spLocks noGrp="1" noRot="1" noChangeArrowheads="1"/>
          </p:cNvSpPr>
          <p:nvPr>
            <p:ph type="title"/>
          </p:nvPr>
        </p:nvSpPr>
        <p:spPr/>
        <p:txBody>
          <a:bodyPr/>
          <a:lstStyle/>
          <a:p>
            <a:r>
              <a:rPr lang="en-GB" altLang="en-US"/>
              <a:t>Human Rights – Nelson Mandela</a:t>
            </a:r>
          </a:p>
        </p:txBody>
      </p:sp>
      <p:sp>
        <p:nvSpPr>
          <p:cNvPr id="8195" name="Rectangle 3">
            <a:extLst>
              <a:ext uri="{FF2B5EF4-FFF2-40B4-BE49-F238E27FC236}">
                <a16:creationId xmlns:a16="http://schemas.microsoft.com/office/drawing/2014/main" id="{E5842D67-7A08-B58F-F7B1-D1DDB3790A51}"/>
              </a:ext>
            </a:extLst>
          </p:cNvPr>
          <p:cNvSpPr>
            <a:spLocks noGrp="1" noChangeArrowheads="1"/>
          </p:cNvSpPr>
          <p:nvPr>
            <p:ph type="body" idx="1"/>
          </p:nvPr>
        </p:nvSpPr>
        <p:spPr/>
        <p:txBody>
          <a:bodyPr/>
          <a:lstStyle/>
          <a:p>
            <a:r>
              <a:rPr lang="en-GB" altLang="en-US" sz="2000" b="1"/>
              <a:t>Protest was outlawed. Anyone caught organising a demonstration, reading banned newspapers or speaking against the Apartheid system was in danger of being detained without trial, tortured, imprisoned, even sometimes murdered. </a:t>
            </a:r>
          </a:p>
          <a:p>
            <a:r>
              <a:rPr lang="en-GB" altLang="en-US" sz="2000" b="1"/>
              <a:t>However, Mandela’s group, the African National Congress committed itself to using non-violent means to protest against this system</a:t>
            </a:r>
          </a:p>
          <a:p>
            <a:r>
              <a:rPr lang="en-GB" altLang="en-US" sz="2000" b="1"/>
              <a:t>That is, until the Sharpeville Massacre in 1960. </a:t>
            </a:r>
          </a:p>
          <a:p>
            <a:endParaRPr lang="en-GB" altLang="en-US" sz="2000" b="1"/>
          </a:p>
        </p:txBody>
      </p:sp>
      <p:pic>
        <p:nvPicPr>
          <p:cNvPr id="8197" name="Picture 5" descr="Apartheid sign">
            <a:extLst>
              <a:ext uri="{FF2B5EF4-FFF2-40B4-BE49-F238E27FC236}">
                <a16:creationId xmlns:a16="http://schemas.microsoft.com/office/drawing/2014/main" id="{85E9E96D-8E18-DC0F-EB4A-2DD74F76154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87675" y="4076700"/>
            <a:ext cx="3455988" cy="259238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4B015D1D-2482-B68F-96AB-56704FADBFBF}"/>
              </a:ext>
            </a:extLst>
          </p:cNvPr>
          <p:cNvSpPr>
            <a:spLocks noGrp="1" noRot="1" noChangeArrowheads="1"/>
          </p:cNvSpPr>
          <p:nvPr>
            <p:ph type="title"/>
          </p:nvPr>
        </p:nvSpPr>
        <p:spPr>
          <a:xfrm>
            <a:off x="468313" y="0"/>
            <a:ext cx="8229600" cy="1143000"/>
          </a:xfrm>
        </p:spPr>
        <p:txBody>
          <a:bodyPr/>
          <a:lstStyle/>
          <a:p>
            <a:r>
              <a:rPr lang="en-GB" altLang="en-US"/>
              <a:t>Human Rights – Nelson Mandela</a:t>
            </a:r>
          </a:p>
        </p:txBody>
      </p:sp>
      <p:sp>
        <p:nvSpPr>
          <p:cNvPr id="10243" name="Rectangle 3">
            <a:extLst>
              <a:ext uri="{FF2B5EF4-FFF2-40B4-BE49-F238E27FC236}">
                <a16:creationId xmlns:a16="http://schemas.microsoft.com/office/drawing/2014/main" id="{94B546EF-C2E6-902E-60C0-82E4769850D1}"/>
              </a:ext>
            </a:extLst>
          </p:cNvPr>
          <p:cNvSpPr>
            <a:spLocks noGrp="1" noChangeArrowheads="1"/>
          </p:cNvSpPr>
          <p:nvPr>
            <p:ph type="body" idx="1"/>
          </p:nvPr>
        </p:nvSpPr>
        <p:spPr>
          <a:xfrm>
            <a:off x="468313" y="1052513"/>
            <a:ext cx="8229600" cy="4525962"/>
          </a:xfrm>
        </p:spPr>
        <p:txBody>
          <a:bodyPr/>
          <a:lstStyle/>
          <a:p>
            <a:r>
              <a:rPr lang="en-GB" altLang="en-US" sz="2000" b="1" u="sng"/>
              <a:t>The Sharpeville Massacre</a:t>
            </a:r>
            <a:r>
              <a:rPr lang="en-GB" altLang="en-US" sz="2000" b="1"/>
              <a:t> took place on March 21</a:t>
            </a:r>
            <a:r>
              <a:rPr lang="en-GB" altLang="en-US" sz="2000" b="1" baseline="30000"/>
              <a:t>st</a:t>
            </a:r>
            <a:r>
              <a:rPr lang="en-GB" altLang="en-US" sz="2000" b="1"/>
              <a:t>, 1960. Police opened fire on blacks demonstrating against the policies of the National Party government. </a:t>
            </a:r>
          </a:p>
          <a:p>
            <a:r>
              <a:rPr lang="en-GB" altLang="en-US" sz="2000" b="1"/>
              <a:t>69 people were killed simply for expressing an opinion. </a:t>
            </a:r>
          </a:p>
          <a:p>
            <a:r>
              <a:rPr lang="en-GB" altLang="en-US" sz="2000" b="1"/>
              <a:t>This event was credited by Mandela as forcing the hand of his ANC organisation. They soon resorted to violent methods themselves. Though never targeting civilians, they began to blow up railway lines and other economic targets. </a:t>
            </a:r>
          </a:p>
          <a:p>
            <a:r>
              <a:rPr lang="en-GB" altLang="en-US" sz="2000" b="1"/>
              <a:t>Later, the </a:t>
            </a:r>
            <a:r>
              <a:rPr lang="en-GB" altLang="en-US" sz="2000" b="1" u="sng"/>
              <a:t>Soweto Massacre</a:t>
            </a:r>
            <a:r>
              <a:rPr lang="en-GB" altLang="en-US" sz="2000" b="1"/>
              <a:t> was to have a similar effect on public opinion around the world….</a:t>
            </a:r>
          </a:p>
        </p:txBody>
      </p:sp>
      <p:pic>
        <p:nvPicPr>
          <p:cNvPr id="10245" name="Picture 5">
            <a:extLst>
              <a:ext uri="{FF2B5EF4-FFF2-40B4-BE49-F238E27FC236}">
                <a16:creationId xmlns:a16="http://schemas.microsoft.com/office/drawing/2014/main" id="{382FEB4A-78E8-9E40-5B29-4E5A79493BD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07100" y="4221163"/>
            <a:ext cx="1901825" cy="2455862"/>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490F8B25-BA62-6839-4EB1-95C71251425E}"/>
              </a:ext>
            </a:extLst>
          </p:cNvPr>
          <p:cNvSpPr>
            <a:spLocks noGrp="1" noRot="1" noChangeArrowheads="1"/>
          </p:cNvSpPr>
          <p:nvPr>
            <p:ph type="title"/>
          </p:nvPr>
        </p:nvSpPr>
        <p:spPr>
          <a:xfrm>
            <a:off x="468313" y="115888"/>
            <a:ext cx="8229600" cy="1143000"/>
          </a:xfrm>
        </p:spPr>
        <p:txBody>
          <a:bodyPr/>
          <a:lstStyle/>
          <a:p>
            <a:r>
              <a:rPr lang="en-GB" altLang="en-US"/>
              <a:t>The Soweto Uprising</a:t>
            </a:r>
          </a:p>
        </p:txBody>
      </p:sp>
      <p:sp>
        <p:nvSpPr>
          <p:cNvPr id="11267" name="Rectangle 3">
            <a:extLst>
              <a:ext uri="{FF2B5EF4-FFF2-40B4-BE49-F238E27FC236}">
                <a16:creationId xmlns:a16="http://schemas.microsoft.com/office/drawing/2014/main" id="{41F5AD0B-5D9A-69B3-666A-CB2F73DC343A}"/>
              </a:ext>
            </a:extLst>
          </p:cNvPr>
          <p:cNvSpPr>
            <a:spLocks noGrp="1" noChangeArrowheads="1"/>
          </p:cNvSpPr>
          <p:nvPr>
            <p:ph type="body" idx="1"/>
          </p:nvPr>
        </p:nvSpPr>
        <p:spPr>
          <a:xfrm>
            <a:off x="468313" y="1125538"/>
            <a:ext cx="8229600" cy="4525962"/>
          </a:xfrm>
        </p:spPr>
        <p:txBody>
          <a:bodyPr/>
          <a:lstStyle/>
          <a:p>
            <a:r>
              <a:rPr lang="en-GB" altLang="en-US" sz="2000" b="1"/>
              <a:t>Young people had been forced to learn Afrikaans in school, the language of the Dutch settlers. </a:t>
            </a:r>
          </a:p>
          <a:p>
            <a:r>
              <a:rPr lang="en-GB" altLang="en-US" sz="2000" b="1"/>
              <a:t>They were not allowed to speak or learn in their own language. </a:t>
            </a:r>
          </a:p>
          <a:p>
            <a:r>
              <a:rPr lang="en-GB" altLang="en-US" sz="2000" b="1"/>
              <a:t>On March 21</a:t>
            </a:r>
            <a:r>
              <a:rPr lang="en-GB" altLang="en-US" sz="2000" b="1" baseline="30000"/>
              <a:t>st</a:t>
            </a:r>
            <a:r>
              <a:rPr lang="en-GB" altLang="en-US" sz="2000" b="1"/>
              <a:t> 1976, school-children protesting the right to be taught in their own language were shot by police. 69 school-kids died. The day is now commemorated in South Africa as Youth Day.</a:t>
            </a:r>
          </a:p>
          <a:p>
            <a:r>
              <a:rPr lang="en-GB" altLang="en-US" sz="2000" b="1"/>
              <a:t>People around the world were outraged. But it was to be almost 20 years until the Apartheid system collapsed. </a:t>
            </a:r>
          </a:p>
          <a:p>
            <a:r>
              <a:rPr lang="en-GB" altLang="en-US" sz="2000" b="1"/>
              <a:t>At the time, Nelson Mandela was serving his time in prison for what the government called ‘terrorist’ activities. </a:t>
            </a:r>
          </a:p>
          <a:p>
            <a:endParaRPr lang="en-GB" altLang="en-US" sz="2000" b="1"/>
          </a:p>
        </p:txBody>
      </p:sp>
      <p:pic>
        <p:nvPicPr>
          <p:cNvPr id="11269" name="Picture 5">
            <a:extLst>
              <a:ext uri="{FF2B5EF4-FFF2-40B4-BE49-F238E27FC236}">
                <a16:creationId xmlns:a16="http://schemas.microsoft.com/office/drawing/2014/main" id="{201DE2C4-51A0-2377-4BA2-7FF18346169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71775" y="4581525"/>
            <a:ext cx="3671888" cy="2157413"/>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42DF71BC-A564-9941-DB08-CA7A7E2B783A}"/>
              </a:ext>
            </a:extLst>
          </p:cNvPr>
          <p:cNvSpPr>
            <a:spLocks noGrp="1" noRot="1" noChangeArrowheads="1"/>
          </p:cNvSpPr>
          <p:nvPr>
            <p:ph type="title"/>
          </p:nvPr>
        </p:nvSpPr>
        <p:spPr/>
        <p:txBody>
          <a:bodyPr/>
          <a:lstStyle/>
          <a:p>
            <a:r>
              <a:rPr lang="en-GB" altLang="en-US"/>
              <a:t>Human Rights – Nelson Mandela</a:t>
            </a:r>
          </a:p>
        </p:txBody>
      </p:sp>
      <p:sp>
        <p:nvSpPr>
          <p:cNvPr id="9219" name="Rectangle 3">
            <a:extLst>
              <a:ext uri="{FF2B5EF4-FFF2-40B4-BE49-F238E27FC236}">
                <a16:creationId xmlns:a16="http://schemas.microsoft.com/office/drawing/2014/main" id="{5BE9865E-88B3-BFF2-5793-736C4289839B}"/>
              </a:ext>
            </a:extLst>
          </p:cNvPr>
          <p:cNvSpPr>
            <a:spLocks noGrp="1" noChangeArrowheads="1"/>
          </p:cNvSpPr>
          <p:nvPr>
            <p:ph type="body" idx="1"/>
          </p:nvPr>
        </p:nvSpPr>
        <p:spPr/>
        <p:txBody>
          <a:bodyPr/>
          <a:lstStyle/>
          <a:p>
            <a:pPr>
              <a:lnSpc>
                <a:spcPct val="90000"/>
              </a:lnSpc>
            </a:pPr>
            <a:r>
              <a:rPr lang="en-GB" altLang="en-US" sz="2000" b="1" i="1"/>
              <a:t>“During my lifetime I have dedicated myself to the struggle of the African people. I have fought against white domination, and I have fought against black domination. I have cherished the ideal of a democratic and free society in which all persons live together in harmony and with equal opportunities. It is an ideal which I hope to live for and to achieve. But if needs be, it is an ideal for which I am prepared to die.”</a:t>
            </a:r>
          </a:p>
          <a:p>
            <a:pPr>
              <a:lnSpc>
                <a:spcPct val="90000"/>
              </a:lnSpc>
            </a:pPr>
            <a:r>
              <a:rPr lang="en-GB" altLang="en-US" sz="2000" b="1"/>
              <a:t>Nelson Mandela’s speech from the dock, Pretoria Courthouse, 1964 </a:t>
            </a:r>
          </a:p>
        </p:txBody>
      </p:sp>
      <p:pic>
        <p:nvPicPr>
          <p:cNvPr id="9221" name="Picture 5">
            <a:extLst>
              <a:ext uri="{FF2B5EF4-FFF2-40B4-BE49-F238E27FC236}">
                <a16:creationId xmlns:a16="http://schemas.microsoft.com/office/drawing/2014/main" id="{997D3BD0-DD20-D5E0-E4F4-D20F7069F62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84663" y="4076700"/>
            <a:ext cx="1885950" cy="2516188"/>
          </a:xfrm>
          <a:prstGeom prst="rect">
            <a:avLst/>
          </a:prstGeom>
          <a:noFill/>
          <a:extLst>
            <a:ext uri="{909E8E84-426E-40DD-AFC4-6F175D3DCCD1}">
              <a14:hiddenFill xmlns:a14="http://schemas.microsoft.com/office/drawing/2010/main">
                <a:solidFill>
                  <a:srgbClr val="FFFFFF"/>
                </a:solidFill>
              </a14:hiddenFill>
            </a:ext>
          </a:extLst>
        </p:spPr>
      </p:pic>
      <p:pic>
        <p:nvPicPr>
          <p:cNvPr id="9223" name="Picture 7">
            <a:extLst>
              <a:ext uri="{FF2B5EF4-FFF2-40B4-BE49-F238E27FC236}">
                <a16:creationId xmlns:a16="http://schemas.microsoft.com/office/drawing/2014/main" id="{1F3DAC89-7F7D-F7B9-2245-2ED18FC99FA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58888" y="4149725"/>
            <a:ext cx="1943100" cy="244792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a:extLst>
              <a:ext uri="{FF2B5EF4-FFF2-40B4-BE49-F238E27FC236}">
                <a16:creationId xmlns:a16="http://schemas.microsoft.com/office/drawing/2014/main" id="{1F45ED61-6D55-2579-3962-207177307D0A}"/>
              </a:ext>
            </a:extLst>
          </p:cNvPr>
          <p:cNvSpPr>
            <a:spLocks noGrp="1" noRot="1" noChangeArrowheads="1"/>
          </p:cNvSpPr>
          <p:nvPr>
            <p:ph type="title"/>
          </p:nvPr>
        </p:nvSpPr>
        <p:spPr/>
        <p:txBody>
          <a:bodyPr/>
          <a:lstStyle/>
          <a:p>
            <a:r>
              <a:rPr lang="en-GB" altLang="en-US"/>
              <a:t>Human Rights – Nelson Mandela</a:t>
            </a:r>
          </a:p>
        </p:txBody>
      </p:sp>
      <p:sp>
        <p:nvSpPr>
          <p:cNvPr id="12291" name="Rectangle 3">
            <a:extLst>
              <a:ext uri="{FF2B5EF4-FFF2-40B4-BE49-F238E27FC236}">
                <a16:creationId xmlns:a16="http://schemas.microsoft.com/office/drawing/2014/main" id="{5BF1AF3E-F1C2-1440-84AA-B8A075F1E030}"/>
              </a:ext>
            </a:extLst>
          </p:cNvPr>
          <p:cNvSpPr>
            <a:spLocks noGrp="1" noChangeArrowheads="1"/>
          </p:cNvSpPr>
          <p:nvPr>
            <p:ph type="body" idx="1"/>
          </p:nvPr>
        </p:nvSpPr>
        <p:spPr/>
        <p:txBody>
          <a:bodyPr/>
          <a:lstStyle/>
          <a:p>
            <a:r>
              <a:rPr lang="en-GB" altLang="en-US" sz="2000" b="1"/>
              <a:t>Since being released in 1994, Mandela has received over 100 awards in recognition of the efforts he has made to bring peace and reconciliation to South Africa, and around the world.</a:t>
            </a:r>
          </a:p>
          <a:p>
            <a:r>
              <a:rPr lang="en-GB" altLang="en-US" sz="2000" b="1"/>
              <a:t>Think about some of the following questions;</a:t>
            </a:r>
          </a:p>
          <a:p>
            <a:r>
              <a:rPr lang="en-GB" altLang="en-US" sz="2000" b="1" i="1"/>
              <a:t>How would you respond if someone came to your town and removed all your rights, told you where you could travel, where you could work, what schools you could go to and which language you were permitted to speak?</a:t>
            </a:r>
          </a:p>
          <a:p>
            <a:r>
              <a:rPr lang="en-GB" altLang="en-US" sz="2000" b="1"/>
              <a:t>You could not even have relationships with who you chose!</a:t>
            </a:r>
          </a:p>
        </p:txBody>
      </p:sp>
      <p:pic>
        <p:nvPicPr>
          <p:cNvPr id="12293" name="Picture 5">
            <a:extLst>
              <a:ext uri="{FF2B5EF4-FFF2-40B4-BE49-F238E27FC236}">
                <a16:creationId xmlns:a16="http://schemas.microsoft.com/office/drawing/2014/main" id="{C7BC8A1E-C221-5F0B-E3AC-12DAF9ECB18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92500" y="4652963"/>
            <a:ext cx="2066925" cy="2071687"/>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2">
            <a:extLst>
              <a:ext uri="{FF2B5EF4-FFF2-40B4-BE49-F238E27FC236}">
                <a16:creationId xmlns:a16="http://schemas.microsoft.com/office/drawing/2014/main" id="{92B748A9-DF4F-C3D1-CFCA-E63CB1638E12}"/>
              </a:ext>
            </a:extLst>
          </p:cNvPr>
          <p:cNvSpPr txBox="1">
            <a:spLocks noChangeArrowheads="1"/>
          </p:cNvSpPr>
          <p:nvPr/>
        </p:nvSpPr>
        <p:spPr bwMode="auto">
          <a:xfrm>
            <a:off x="684213" y="1052513"/>
            <a:ext cx="7920037" cy="3743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GB" altLang="en-US" sz="2400">
                <a:latin typeface="Arial" panose="020B0604020202020204" pitchFamily="34" charset="0"/>
                <a:cs typeface="Arial" panose="020B0604020202020204" pitchFamily="34" charset="0"/>
              </a:rPr>
              <a:t>This powerpoint was kindly donated to </a:t>
            </a:r>
            <a:r>
              <a:rPr lang="en-GB" altLang="en-US" sz="2400">
                <a:latin typeface="Arial" panose="020B0604020202020204" pitchFamily="34" charset="0"/>
                <a:cs typeface="Arial" panose="020B0604020202020204" pitchFamily="34" charset="0"/>
                <a:hlinkClick r:id="rId3"/>
              </a:rPr>
              <a:t>www.worldofteaching.com</a:t>
            </a:r>
            <a:endParaRPr lang="en-GB" altLang="en-US" sz="2400">
              <a:latin typeface="Arial" panose="020B0604020202020204" pitchFamily="34" charset="0"/>
              <a:cs typeface="Arial" panose="020B0604020202020204" pitchFamily="34" charset="0"/>
            </a:endParaRPr>
          </a:p>
          <a:p>
            <a:endParaRPr lang="en-GB" altLang="en-US" sz="2400">
              <a:latin typeface="Arial" panose="020B0604020202020204" pitchFamily="34" charset="0"/>
              <a:cs typeface="Arial" panose="020B0604020202020204" pitchFamily="34" charset="0"/>
            </a:endParaRPr>
          </a:p>
          <a:p>
            <a:endParaRPr lang="en-GB" altLang="en-US" sz="2400">
              <a:latin typeface="Arial" panose="020B0604020202020204" pitchFamily="34" charset="0"/>
              <a:cs typeface="Arial" panose="020B0604020202020204" pitchFamily="34" charset="0"/>
            </a:endParaRPr>
          </a:p>
          <a:p>
            <a:endParaRPr lang="en-GB" altLang="en-US" sz="2400">
              <a:latin typeface="Arial" panose="020B0604020202020204" pitchFamily="34" charset="0"/>
              <a:cs typeface="Arial" panose="020B0604020202020204" pitchFamily="34" charset="0"/>
            </a:endParaRPr>
          </a:p>
          <a:p>
            <a:endParaRPr lang="en-GB" altLang="en-US" sz="2400">
              <a:latin typeface="Arial" panose="020B0604020202020204" pitchFamily="34" charset="0"/>
              <a:cs typeface="Arial" panose="020B0604020202020204" pitchFamily="34" charset="0"/>
            </a:endParaRPr>
          </a:p>
          <a:p>
            <a:r>
              <a:rPr lang="en-GB" altLang="en-US" sz="2400">
                <a:latin typeface="Arial" panose="020B0604020202020204" pitchFamily="34" charset="0"/>
                <a:cs typeface="Arial" panose="020B0604020202020204" pitchFamily="34" charset="0"/>
                <a:hlinkClick r:id="rId3"/>
              </a:rPr>
              <a:t>http://www.worldofteaching.com</a:t>
            </a:r>
            <a:r>
              <a:rPr lang="en-GB" altLang="en-US" sz="2400">
                <a:latin typeface="Arial" panose="020B0604020202020204" pitchFamily="34" charset="0"/>
                <a:cs typeface="Arial" panose="020B0604020202020204" pitchFamily="34" charset="0"/>
              </a:rPr>
              <a:t> is home to over a thousand powerpoints submitted by teachers. This is a completely free site and requires no registration. Please visit and I hope it will help in your teaching.</a:t>
            </a:r>
            <a:endParaRPr lang="en-US" altLang="en-US" sz="2400">
              <a:latin typeface="Arial" panose="020B0604020202020204" pitchFamily="34" charset="0"/>
              <a:cs typeface="Arial" panose="020B0604020202020204" pitchFamily="34" charset="0"/>
            </a:endParaRPr>
          </a:p>
        </p:txBody>
      </p:sp>
    </p:spTree>
  </p:cSld>
  <p:clrMapOvr>
    <a:masterClrMapping/>
  </p:clrMapOvr>
</p:sld>
</file>

<file path=ppt/theme/theme1.xml><?xml version="1.0" encoding="utf-8"?>
<a:theme xmlns:a="http://schemas.openxmlformats.org/drawingml/2006/main" name="Stream">
  <a:themeElements>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fontScheme name="Stream">
      <a:majorFont>
        <a:latin typeface="Garamond"/>
        <a:ea typeface=""/>
        <a:cs typeface=""/>
      </a:majorFont>
      <a:minorFont>
        <a:latin typeface="Garamond"/>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Stream 2">
        <a:dk1>
          <a:srgbClr val="3E3E5C"/>
        </a:dk1>
        <a:lt1>
          <a:srgbClr val="FFFFFF"/>
        </a:lt1>
        <a:dk2>
          <a:srgbClr val="666699"/>
        </a:dk2>
        <a:lt2>
          <a:srgbClr val="DFDFE9"/>
        </a:lt2>
        <a:accent1>
          <a:srgbClr val="CC66FF"/>
        </a:accent1>
        <a:accent2>
          <a:srgbClr val="679ACD"/>
        </a:accent2>
        <a:accent3>
          <a:srgbClr val="B8B8CA"/>
        </a:accent3>
        <a:accent4>
          <a:srgbClr val="DADADA"/>
        </a:accent4>
        <a:accent5>
          <a:srgbClr val="E2B8FF"/>
        </a:accent5>
        <a:accent6>
          <a:srgbClr val="5D8BBA"/>
        </a:accent6>
        <a:hlink>
          <a:srgbClr val="CCECFF"/>
        </a:hlink>
        <a:folHlink>
          <a:srgbClr val="CCCCFF"/>
        </a:folHlink>
      </a:clrScheme>
      <a:clrMap bg1="dk2" tx1="lt1" bg2="dk1" tx2="lt2" accent1="accent1" accent2="accent2" accent3="accent3" accent4="accent4" accent5="accent5" accent6="accent6" hlink="hlink" folHlink="folHlink"/>
    </a:extraClrScheme>
    <a:extraClrScheme>
      <a:clrScheme name="Stream 3">
        <a:dk1>
          <a:srgbClr val="2A5400"/>
        </a:dk1>
        <a:lt1>
          <a:srgbClr val="FFFFFF"/>
        </a:lt1>
        <a:dk2>
          <a:srgbClr val="4A9400"/>
        </a:dk2>
        <a:lt2>
          <a:srgbClr val="BAE8BA"/>
        </a:lt2>
        <a:accent1>
          <a:srgbClr val="33CC33"/>
        </a:accent1>
        <a:accent2>
          <a:srgbClr val="99CC00"/>
        </a:accent2>
        <a:accent3>
          <a:srgbClr val="B1C8AA"/>
        </a:accent3>
        <a:accent4>
          <a:srgbClr val="DADADA"/>
        </a:accent4>
        <a:accent5>
          <a:srgbClr val="ADE2AD"/>
        </a:accent5>
        <a:accent6>
          <a:srgbClr val="8AB900"/>
        </a:accent6>
        <a:hlink>
          <a:srgbClr val="99FF33"/>
        </a:hlink>
        <a:folHlink>
          <a:srgbClr val="FFFF99"/>
        </a:folHlink>
      </a:clrScheme>
      <a:clrMap bg1="dk2" tx1="lt1" bg2="dk1" tx2="lt2" accent1="accent1" accent2="accent2" accent3="accent3" accent4="accent4" accent5="accent5" accent6="accent6" hlink="hlink" folHlink="folHlink"/>
    </a:extraClrScheme>
    <a:extraClrScheme>
      <a:clrScheme name="Stream 4">
        <a:dk1>
          <a:srgbClr val="000000"/>
        </a:dk1>
        <a:lt1>
          <a:srgbClr val="FFFFFF"/>
        </a:lt1>
        <a:dk2>
          <a:srgbClr val="51596D"/>
        </a:dk2>
        <a:lt2>
          <a:srgbClr val="DDDDDD"/>
        </a:lt2>
        <a:accent1>
          <a:srgbClr val="787E8A"/>
        </a:accent1>
        <a:accent2>
          <a:srgbClr val="339966"/>
        </a:accent2>
        <a:accent3>
          <a:srgbClr val="B3B5BA"/>
        </a:accent3>
        <a:accent4>
          <a:srgbClr val="DADADA"/>
        </a:accent4>
        <a:accent5>
          <a:srgbClr val="BEC0C4"/>
        </a:accent5>
        <a:accent6>
          <a:srgbClr val="2D8A5C"/>
        </a:accent6>
        <a:hlink>
          <a:srgbClr val="00FFFF"/>
        </a:hlink>
        <a:folHlink>
          <a:srgbClr val="74B6D0"/>
        </a:folHlink>
      </a:clrScheme>
      <a:clrMap bg1="dk2" tx1="lt1" bg2="dk1" tx2="lt2" accent1="accent1" accent2="accent2" accent3="accent3" accent4="accent4" accent5="accent5" accent6="accent6" hlink="hlink" folHlink="folHlink"/>
    </a:extraClrScheme>
    <a:extraClrScheme>
      <a:clrScheme name="Stream 5">
        <a:dk1>
          <a:srgbClr val="5C1F00"/>
        </a:dk1>
        <a:lt1>
          <a:srgbClr val="FFFFFF"/>
        </a:lt1>
        <a:dk2>
          <a:srgbClr val="8C0000"/>
        </a:dk2>
        <a:lt2>
          <a:srgbClr val="DFD293"/>
        </a:lt2>
        <a:accent1>
          <a:srgbClr val="FF6845"/>
        </a:accent1>
        <a:accent2>
          <a:srgbClr val="BE7960"/>
        </a:accent2>
        <a:accent3>
          <a:srgbClr val="C5AAAA"/>
        </a:accent3>
        <a:accent4>
          <a:srgbClr val="DADADA"/>
        </a:accent4>
        <a:accent5>
          <a:srgbClr val="FFB9B0"/>
        </a:accent5>
        <a:accent6>
          <a:srgbClr val="AC6D56"/>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Stream 6">
        <a:dk1>
          <a:srgbClr val="5E4444"/>
        </a:dk1>
        <a:lt1>
          <a:srgbClr val="F7F3F3"/>
        </a:lt1>
        <a:dk2>
          <a:srgbClr val="8A6362"/>
        </a:dk2>
        <a:lt2>
          <a:srgbClr val="D8C1BA"/>
        </a:lt2>
        <a:accent1>
          <a:srgbClr val="CC6600"/>
        </a:accent1>
        <a:accent2>
          <a:srgbClr val="C16059"/>
        </a:accent2>
        <a:accent3>
          <a:srgbClr val="C4B7B7"/>
        </a:accent3>
        <a:accent4>
          <a:srgbClr val="D3D0D0"/>
        </a:accent4>
        <a:accent5>
          <a:srgbClr val="E2B8AA"/>
        </a:accent5>
        <a:accent6>
          <a:srgbClr val="AF5650"/>
        </a:accent6>
        <a:hlink>
          <a:srgbClr val="FFCC00"/>
        </a:hlink>
        <a:folHlink>
          <a:srgbClr val="CBB557"/>
        </a:folHlink>
      </a:clrScheme>
      <a:clrMap bg1="dk2" tx1="lt1" bg2="dk1" tx2="lt2" accent1="accent1" accent2="accent2" accent3="accent3" accent4="accent4" accent5="accent5" accent6="accent6" hlink="hlink" folHlink="folHlink"/>
    </a:extraClrScheme>
    <a:extraClrScheme>
      <a:clrScheme name="Stream 7">
        <a:dk1>
          <a:srgbClr val="7F6737"/>
        </a:dk1>
        <a:lt1>
          <a:srgbClr val="FFFFFF"/>
        </a:lt1>
        <a:dk2>
          <a:srgbClr val="BFA673"/>
        </a:dk2>
        <a:lt2>
          <a:srgbClr val="E6E3AA"/>
        </a:lt2>
        <a:accent1>
          <a:srgbClr val="FFCC00"/>
        </a:accent1>
        <a:accent2>
          <a:srgbClr val="808000"/>
        </a:accent2>
        <a:accent3>
          <a:srgbClr val="DCD0BC"/>
        </a:accent3>
        <a:accent4>
          <a:srgbClr val="DADADA"/>
        </a:accent4>
        <a:accent5>
          <a:srgbClr val="FFE2AA"/>
        </a:accent5>
        <a:accent6>
          <a:srgbClr val="737300"/>
        </a:accent6>
        <a:hlink>
          <a:srgbClr val="784700"/>
        </a:hlink>
        <a:folHlink>
          <a:srgbClr val="9A7200"/>
        </a:folHlink>
      </a:clrScheme>
      <a:clrMap bg1="dk2" tx1="lt1" bg2="dk1" tx2="lt2" accent1="accent1" accent2="accent2" accent3="accent3" accent4="accent4" accent5="accent5" accent6="accent6" hlink="hlink" folHlink="folHlink"/>
    </a:extraClrScheme>
    <a:extraClrScheme>
      <a:clrScheme name="Stream 8">
        <a:dk1>
          <a:srgbClr val="4B2500"/>
        </a:dk1>
        <a:lt1>
          <a:srgbClr val="F9F0D3"/>
        </a:lt1>
        <a:dk2>
          <a:srgbClr val="A69564"/>
        </a:dk2>
        <a:lt2>
          <a:srgbClr val="EFDEAF"/>
        </a:lt2>
        <a:accent1>
          <a:srgbClr val="FFFFE3"/>
        </a:accent1>
        <a:accent2>
          <a:srgbClr val="BFBFA7"/>
        </a:accent2>
        <a:accent3>
          <a:srgbClr val="FBF6E6"/>
        </a:accent3>
        <a:accent4>
          <a:srgbClr val="3F1E00"/>
        </a:accent4>
        <a:accent5>
          <a:srgbClr val="FFFFEF"/>
        </a:accent5>
        <a:accent6>
          <a:srgbClr val="ADAD97"/>
        </a:accent6>
        <a:hlink>
          <a:srgbClr val="7B6D47"/>
        </a:hlink>
        <a:folHlink>
          <a:srgbClr val="A99D2F"/>
        </a:folHlink>
      </a:clrScheme>
      <a:clrMap bg1="lt1" tx1="dk1" bg2="lt2" tx2="dk2" accent1="accent1" accent2="accent2" accent3="accent3" accent4="accent4" accent5="accent5" accent6="accent6" hlink="hlink" folHlink="folHlink"/>
    </a:extraClrScheme>
    <a:extraClrScheme>
      <a:clrScheme name="Stream 9">
        <a:dk1>
          <a:srgbClr val="000000"/>
        </a:dk1>
        <a:lt1>
          <a:srgbClr val="FFFFFF"/>
        </a:lt1>
        <a:dk2>
          <a:srgbClr val="000000"/>
        </a:dk2>
        <a:lt2>
          <a:srgbClr val="808080"/>
        </a:lt2>
        <a:accent1>
          <a:srgbClr val="CCECFF"/>
        </a:accent1>
        <a:accent2>
          <a:srgbClr val="333399"/>
        </a:accent2>
        <a:accent3>
          <a:srgbClr val="FFFFFF"/>
        </a:accent3>
        <a:accent4>
          <a:srgbClr val="000000"/>
        </a:accent4>
        <a:accent5>
          <a:srgbClr val="E2F4FF"/>
        </a:accent5>
        <a:accent6>
          <a:srgbClr val="2D2D8A"/>
        </a:accent6>
        <a:hlink>
          <a:srgbClr val="6600FF"/>
        </a:hlink>
        <a:folHlink>
          <a:srgbClr val="0099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Stream</Template>
  <TotalTime>69</TotalTime>
  <Words>820</Words>
  <Application>Microsoft Office PowerPoint</Application>
  <PresentationFormat>On-screen Show (4:3)</PresentationFormat>
  <Paragraphs>53</Paragraphs>
  <Slides>8</Slides>
  <Notes>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Garamond</vt:lpstr>
      <vt:lpstr>Times New Roman</vt:lpstr>
      <vt:lpstr>Wingdings</vt:lpstr>
      <vt:lpstr>Stream</vt:lpstr>
      <vt:lpstr>Human Rights - Nelson Mandela</vt:lpstr>
      <vt:lpstr>Human Rights – Nelson Mandela</vt:lpstr>
      <vt:lpstr>Human Rights – Nelson Mandela</vt:lpstr>
      <vt:lpstr>Human Rights – Nelson Mandela</vt:lpstr>
      <vt:lpstr>The Soweto Uprising</vt:lpstr>
      <vt:lpstr>Human Rights – Nelson Mandela</vt:lpstr>
      <vt:lpstr>Human Rights – Nelson Mandela</vt:lpstr>
      <vt:lpstr>PowerPoint Presentation</vt:lpstr>
    </vt:vector>
  </TitlesOfParts>
  <Company>Edinburgh's Telford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Human Rights - Nelson Mandela</dc:title>
  <dc:creator>Telford</dc:creator>
  <cp:lastModifiedBy>Nayan GRIFFITHS</cp:lastModifiedBy>
  <cp:revision>4</cp:revision>
  <dcterms:created xsi:type="dcterms:W3CDTF">2008-04-09T10:40:21Z</dcterms:created>
  <dcterms:modified xsi:type="dcterms:W3CDTF">2023-03-21T14:21:22Z</dcterms:modified>
</cp:coreProperties>
</file>